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6" r:id="rId4"/>
    <p:sldId id="300" r:id="rId5"/>
    <p:sldId id="299" r:id="rId6"/>
    <p:sldId id="301" r:id="rId7"/>
    <p:sldId id="298" r:id="rId8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os Humberto Barreto Tovar" userId="0dc5251f-4a02-48ae-b777-e23f75ff9b91" providerId="ADAL" clId="{EE9A1901-A832-4181-8B36-AD7C3F7D6344}"/>
    <pc:docChg chg="modSld sldOrd">
      <pc:chgData name="Carlos Humberto Barreto Tovar" userId="0dc5251f-4a02-48ae-b777-e23f75ff9b91" providerId="ADAL" clId="{EE9A1901-A832-4181-8B36-AD7C3F7D6344}" dt="2021-02-18T20:48:59.159" v="20"/>
      <pc:docMkLst>
        <pc:docMk/>
      </pc:docMkLst>
      <pc:sldChg chg="modSp mod">
        <pc:chgData name="Carlos Humberto Barreto Tovar" userId="0dc5251f-4a02-48ae-b777-e23f75ff9b91" providerId="ADAL" clId="{EE9A1901-A832-4181-8B36-AD7C3F7D6344}" dt="2021-02-18T20:48:15.022" v="12" actId="6549"/>
        <pc:sldMkLst>
          <pc:docMk/>
          <pc:sldMk cId="4035937560" sldId="258"/>
        </pc:sldMkLst>
        <pc:spChg chg="mod">
          <ac:chgData name="Carlos Humberto Barreto Tovar" userId="0dc5251f-4a02-48ae-b777-e23f75ff9b91" providerId="ADAL" clId="{EE9A1901-A832-4181-8B36-AD7C3F7D6344}" dt="2021-02-18T20:48:15.022" v="12" actId="6549"/>
          <ac:spMkLst>
            <pc:docMk/>
            <pc:sldMk cId="4035937560" sldId="258"/>
            <ac:spMk id="6" creationId="{2F3EB33C-F615-47DD-9277-26041C2E64D1}"/>
          </ac:spMkLst>
        </pc:spChg>
      </pc:sldChg>
      <pc:sldChg chg="ord">
        <pc:chgData name="Carlos Humberto Barreto Tovar" userId="0dc5251f-4a02-48ae-b777-e23f75ff9b91" providerId="ADAL" clId="{EE9A1901-A832-4181-8B36-AD7C3F7D6344}" dt="2021-02-18T20:48:59.159" v="20"/>
        <pc:sldMkLst>
          <pc:docMk/>
          <pc:sldMk cId="3699292445" sldId="299"/>
        </pc:sldMkLst>
      </pc:sldChg>
      <pc:sldChg chg="modSp mod">
        <pc:chgData name="Carlos Humberto Barreto Tovar" userId="0dc5251f-4a02-48ae-b777-e23f75ff9b91" providerId="ADAL" clId="{EE9A1901-A832-4181-8B36-AD7C3F7D6344}" dt="2021-02-18T20:48:26.765" v="13" actId="255"/>
        <pc:sldMkLst>
          <pc:docMk/>
          <pc:sldMk cId="378817075" sldId="300"/>
        </pc:sldMkLst>
        <pc:spChg chg="mod">
          <ac:chgData name="Carlos Humberto Barreto Tovar" userId="0dc5251f-4a02-48ae-b777-e23f75ff9b91" providerId="ADAL" clId="{EE9A1901-A832-4181-8B36-AD7C3F7D6344}" dt="2021-02-18T20:48:26.765" v="13" actId="255"/>
          <ac:spMkLst>
            <pc:docMk/>
            <pc:sldMk cId="378817075" sldId="300"/>
            <ac:spMk id="5" creationId="{DD60DEA5-1C45-40AA-85D3-DC60129DA51A}"/>
          </ac:spMkLst>
        </pc:spChg>
      </pc:sldChg>
      <pc:sldChg chg="modSp mod">
        <pc:chgData name="Carlos Humberto Barreto Tovar" userId="0dc5251f-4a02-48ae-b777-e23f75ff9b91" providerId="ADAL" clId="{EE9A1901-A832-4181-8B36-AD7C3F7D6344}" dt="2021-02-18T20:48:40.655" v="14" actId="255"/>
        <pc:sldMkLst>
          <pc:docMk/>
          <pc:sldMk cId="3867876839" sldId="301"/>
        </pc:sldMkLst>
        <pc:spChg chg="mod">
          <ac:chgData name="Carlos Humberto Barreto Tovar" userId="0dc5251f-4a02-48ae-b777-e23f75ff9b91" providerId="ADAL" clId="{EE9A1901-A832-4181-8B36-AD7C3F7D6344}" dt="2021-02-18T20:48:40.655" v="14" actId="255"/>
          <ac:spMkLst>
            <pc:docMk/>
            <pc:sldMk cId="3867876839" sldId="301"/>
            <ac:spMk id="5" creationId="{DD60DEA5-1C45-40AA-85D3-DC60129DA51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721B69-E7AD-48C8-A70B-CBFF9D5FD374}" type="datetimeFigureOut">
              <a:rPr lang="es-CO" smtClean="0"/>
              <a:t>18/02/2021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51A66A-E93D-4200-BBD1-336CEDC3F6F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30987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468D0-A17B-46AD-B58C-1287C36EAD0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94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468D0-A17B-46AD-B58C-1287C36EAD0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867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ABF178-4009-4F03-A95F-ACCC16B54D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65E2484-F529-4B6C-9BBF-ACF8F015E2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42244E0-BDE8-4CD2-BFA4-E933F9C34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30536-294C-40ED-AE12-ECA150B967CA}" type="datetimeFigureOut">
              <a:rPr lang="es-CO" smtClean="0"/>
              <a:t>18/02/2021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D1CE3C8-4DE2-4E34-84EE-308CE5A90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2E8054-17F1-422D-94F5-3E82C182E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1E309-2D4A-43AF-AA23-CACEB6D9FC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73241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1B3F64-3A5B-4B52-9936-6B929A991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DF50425-B160-4BBB-9601-55AB92710C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813C3-273A-4C9A-B455-09D6A25A6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30536-294C-40ED-AE12-ECA150B967CA}" type="datetimeFigureOut">
              <a:rPr lang="es-CO" smtClean="0"/>
              <a:t>18/02/2021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EE18FD-9CB2-4CA5-AF5C-949E7D137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1E2EE1-CE26-4654-BB11-AB8CE54B7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1E309-2D4A-43AF-AA23-CACEB6D9FC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6287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2BBE257-D645-4366-B4EA-99A9A9B6C1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F28449-2895-4A62-8D88-E5C6766354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B0CBD2-E20F-463B-951D-2F1B28D45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30536-294C-40ED-AE12-ECA150B967CA}" type="datetimeFigureOut">
              <a:rPr lang="es-CO" smtClean="0"/>
              <a:t>18/02/2021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3855A-CCF3-4782-9F70-A0939A8E1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1A6F75-34BE-4EE3-AEB9-1BF92E5FD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1E309-2D4A-43AF-AA23-CACEB6D9FC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15910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730321-4932-421A-B14B-3FCEA89E8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63C91E7-F613-4E3D-97A6-9F90400C2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A921A1-0A1F-4009-8CC8-A565B01EB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30536-294C-40ED-AE12-ECA150B967CA}" type="datetimeFigureOut">
              <a:rPr lang="es-CO" smtClean="0"/>
              <a:t>18/02/2021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FA5A60-3503-41B1-8968-C5F9E1936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A93217-355C-4343-B9FB-CCBD00BB5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1E309-2D4A-43AF-AA23-CACEB6D9FC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5582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81EF8F-5CDB-4F49-8464-C73F06298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FCEB646-8AD9-4558-AE19-FCAC51715F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86543A-3DA1-4638-B39D-AA362B5E5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30536-294C-40ED-AE12-ECA150B967CA}" type="datetimeFigureOut">
              <a:rPr lang="es-CO" smtClean="0"/>
              <a:t>18/02/2021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3C09D8-AB03-445E-8BF8-EB47C9E2B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C96584-4B7B-4C88-A1EB-8592F20E6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1E309-2D4A-43AF-AA23-CACEB6D9FC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54171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361823-D0C4-4EA1-B549-8B9F2B00B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DAE0264-B123-475C-9F36-0ACAD098F2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A117782-8443-40DE-803B-DB67D7A2CB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531A0F-7804-4B2F-9359-892A08F37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30536-294C-40ED-AE12-ECA150B967CA}" type="datetimeFigureOut">
              <a:rPr lang="es-CO" smtClean="0"/>
              <a:t>18/02/2021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84D4966-DE97-4907-8A23-55E095A9B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293EEC1-98C2-4F47-AD0E-8C28EC718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1E309-2D4A-43AF-AA23-CACEB6D9FC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5979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67CD42-2395-48D3-B7E8-67ACE77AD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78079C6-9B9F-4FF9-8BCC-0BA1E03D70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376A28C-33B5-4020-8EF3-0F6035C1E6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402C0ED-DBA6-4A78-84B2-68A518CCA6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8B37055-7FCE-4848-9366-04D2791590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989B2E5-E963-4A1E-947B-D050734D8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30536-294C-40ED-AE12-ECA150B967CA}" type="datetimeFigureOut">
              <a:rPr lang="es-CO" smtClean="0"/>
              <a:t>18/02/2021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6F84247-6A32-4F28-809E-3B1EB488C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6C429BA-91E3-4E8F-94D6-4DD17F248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1E309-2D4A-43AF-AA23-CACEB6D9FC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66792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E863F8-A5BF-40C3-8180-D772E107B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655D892-53B9-430F-AF92-7FD021601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30536-294C-40ED-AE12-ECA150B967CA}" type="datetimeFigureOut">
              <a:rPr lang="es-CO" smtClean="0"/>
              <a:t>18/02/2021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DD4EEEC-1D00-4434-90E2-7960BD725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9736E48-B3EA-4288-8F5B-DE3C03479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1E309-2D4A-43AF-AA23-CACEB6D9FC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51199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0DCEA8C-53DA-4E0A-8903-3863B2A47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30536-294C-40ED-AE12-ECA150B967CA}" type="datetimeFigureOut">
              <a:rPr lang="es-CO" smtClean="0"/>
              <a:t>18/02/2021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6DECCE0-1C29-4CDE-8935-8358708E5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2F3F718-E46E-464E-87EE-F9C82FB06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1E309-2D4A-43AF-AA23-CACEB6D9FC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7961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66A09F-FC61-407F-B814-1E4CC2799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43014D1-12D4-415E-AE79-A5D220F1BC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465BB4D-8929-4E1D-B58D-CC3799B52A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33CC034-EE9E-46F7-AF03-0AD4AE024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30536-294C-40ED-AE12-ECA150B967CA}" type="datetimeFigureOut">
              <a:rPr lang="es-CO" smtClean="0"/>
              <a:t>18/02/2021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864215-F76D-4D2E-9168-5CEA143D5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0F92C07-0EE9-42EB-8CAA-9E1A58794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1E309-2D4A-43AF-AA23-CACEB6D9FC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6574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E948CC-026E-4120-AF9C-6292EDEB8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3D0083F-DFA6-4310-BB82-3624221E94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BF0916D-D58E-4808-8DF3-47721BA7EB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6C36B13-F531-43FD-9983-B8ACAA731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30536-294C-40ED-AE12-ECA150B967CA}" type="datetimeFigureOut">
              <a:rPr lang="es-CO" smtClean="0"/>
              <a:t>18/02/2021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F9DB682-32C1-4D75-8C9A-C4CE60F3F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A9EE203-5E3A-4FCB-8712-38DB0251B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1E309-2D4A-43AF-AA23-CACEB6D9FC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50890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A4BA06B-2B0C-436A-B48E-E306CC8D3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294396E-4DCE-4C55-A852-EB783F25E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C9DD61-6CF4-4B8A-B52F-D0A4B4894F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30536-294C-40ED-AE12-ECA150B967CA}" type="datetimeFigureOut">
              <a:rPr lang="es-CO" smtClean="0"/>
              <a:t>18/02/2021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6625AC2-0547-4E41-BFAE-B80BD75786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B33EE1-67B9-46F1-9B57-B5FCFBE32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1E309-2D4A-43AF-AA23-CACEB6D9FC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71200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3FB60BA-3D74-4974-A04F-B9F20C7C5BE0}"/>
              </a:ext>
            </a:extLst>
          </p:cNvPr>
          <p:cNvSpPr txBox="1"/>
          <p:nvPr/>
        </p:nvSpPr>
        <p:spPr>
          <a:xfrm>
            <a:off x="1683025" y="1207318"/>
            <a:ext cx="906448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2400" b="1" dirty="0"/>
              <a:t>Clase 4. Características de los contextos.</a:t>
            </a:r>
          </a:p>
          <a:p>
            <a:endParaRPr lang="es-CO" sz="2400" dirty="0"/>
          </a:p>
          <a:p>
            <a:pPr algn="ctr"/>
            <a:r>
              <a:rPr lang="es-CO" sz="2400" b="1" dirty="0"/>
              <a:t>Febrero 18 de 2021.</a:t>
            </a:r>
          </a:p>
          <a:p>
            <a:endParaRPr lang="es-CO" sz="2400" dirty="0"/>
          </a:p>
          <a:p>
            <a:pPr algn="just"/>
            <a:r>
              <a:rPr lang="es-CO" sz="2400" dirty="0"/>
              <a:t>Resultados Previsto de Aprendizaje:</a:t>
            </a:r>
          </a:p>
          <a:p>
            <a:pPr algn="just"/>
            <a:endParaRPr lang="es-CO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2400" dirty="0"/>
              <a:t>Al finalizar la clase los estudiantes identificarán y reconocerán las características de los tres contextos presentes en un contexto educativo.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CO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2400" dirty="0"/>
              <a:t>Al finalizar la clase los estudiantes identificarán y reconocerán los tres momentos de una clase.</a:t>
            </a:r>
          </a:p>
        </p:txBody>
      </p:sp>
    </p:spTree>
    <p:extLst>
      <p:ext uri="{BB962C8B-B14F-4D97-AF65-F5344CB8AC3E}">
        <p14:creationId xmlns:p14="http://schemas.microsoft.com/office/powerpoint/2010/main" val="2197178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>
            <a:extLst>
              <a:ext uri="{FF2B5EF4-FFF2-40B4-BE49-F238E27FC236}">
                <a16:creationId xmlns:a16="http://schemas.microsoft.com/office/drawing/2014/main" id="{2F3EB33C-F615-47DD-9277-26041C2E64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9443" y="395011"/>
            <a:ext cx="10323444" cy="5594971"/>
          </a:xfrm>
        </p:spPr>
        <p:txBody>
          <a:bodyPr>
            <a:normAutofit fontScale="92500" lnSpcReduction="20000"/>
          </a:bodyPr>
          <a:lstStyle/>
          <a:p>
            <a:r>
              <a:rPr lang="es-CO" dirty="0"/>
              <a:t>Clase 4. Características de los contextos.</a:t>
            </a:r>
          </a:p>
          <a:p>
            <a:endParaRPr lang="es-CO" dirty="0"/>
          </a:p>
          <a:p>
            <a:r>
              <a:rPr lang="es-CO" dirty="0"/>
              <a:t>Febrero 18 de 2021.</a:t>
            </a:r>
          </a:p>
          <a:p>
            <a:endParaRPr lang="es-CO" dirty="0"/>
          </a:p>
          <a:p>
            <a:pPr marL="457200" indent="-457200" algn="just">
              <a:buAutoNum type="arabicPeriod"/>
            </a:pPr>
            <a:r>
              <a:rPr lang="es-CO" dirty="0"/>
              <a:t>Saludo. 5 minutos.</a:t>
            </a:r>
          </a:p>
          <a:p>
            <a:pPr marL="457200" indent="-457200" algn="just">
              <a:buFont typeface="Arial" panose="020B0604020202020204" pitchFamily="34" charset="0"/>
              <a:buAutoNum type="arabicPeriod"/>
            </a:pPr>
            <a:r>
              <a:rPr lang="es-CO" dirty="0"/>
              <a:t>Articulación con la clase 3. 10 minutos. </a:t>
            </a:r>
          </a:p>
          <a:p>
            <a:pPr marL="457200" indent="-457200" algn="just">
              <a:buAutoNum type="arabicPeriod"/>
            </a:pPr>
            <a:r>
              <a:rPr lang="es-CO" dirty="0"/>
              <a:t>Undecálogo de preguntas y respuestas. Control de lectura. Estándares Básicos de Ciencias Naturales. MEN. 30 minutos.</a:t>
            </a:r>
          </a:p>
          <a:p>
            <a:pPr marL="457200" indent="-457200" algn="just">
              <a:buAutoNum type="arabicPeriod"/>
            </a:pPr>
            <a:r>
              <a:rPr lang="es-CO" dirty="0"/>
              <a:t>Receso. 5 minutos.</a:t>
            </a:r>
          </a:p>
          <a:p>
            <a:pPr marL="457200" indent="-457200" algn="just">
              <a:buAutoNum type="arabicPeriod"/>
            </a:pPr>
            <a:r>
              <a:rPr lang="es-CO" dirty="0"/>
              <a:t>Exposición. Contextos. 30 minutos. Pausa activa.</a:t>
            </a:r>
          </a:p>
          <a:p>
            <a:pPr marL="457200" indent="-457200" algn="just">
              <a:buAutoNum type="arabicPeriod"/>
            </a:pPr>
            <a:r>
              <a:rPr lang="es-CO" dirty="0"/>
              <a:t>Socialización y realimentación de planeaciones de Clase en Familia.  60 minutos.</a:t>
            </a:r>
          </a:p>
          <a:p>
            <a:pPr marL="457200" indent="-457200" algn="just">
              <a:buAutoNum type="arabicPeriod"/>
            </a:pPr>
            <a:r>
              <a:rPr lang="es-CO" dirty="0"/>
              <a:t>Receso. 10 minutos.</a:t>
            </a:r>
          </a:p>
          <a:p>
            <a:pPr marL="457200" indent="-457200" algn="just">
              <a:buAutoNum type="arabicPeriod"/>
            </a:pPr>
            <a:r>
              <a:rPr lang="es-CO" dirty="0"/>
              <a:t>Socialización Blog página web. Evaluación. 20 minutos.</a:t>
            </a:r>
          </a:p>
          <a:p>
            <a:pPr marL="457200" indent="-457200" algn="just">
              <a:buAutoNum type="arabicPeriod"/>
            </a:pPr>
            <a:r>
              <a:rPr lang="es-CO" dirty="0"/>
              <a:t>Evaluación y verificación de aprendizajes. 5 minutos</a:t>
            </a:r>
          </a:p>
          <a:p>
            <a:pPr marL="457200" indent="-457200" algn="just">
              <a:buAutoNum type="arabicPeriod"/>
            </a:pPr>
            <a:r>
              <a:rPr lang="es-CO" dirty="0"/>
              <a:t>Para la próxima sesión… 5 minutos.</a:t>
            </a:r>
          </a:p>
          <a:p>
            <a:pPr marL="457200" indent="-457200" algn="just">
              <a:buAutoNum type="arabicPeriod"/>
            </a:pPr>
            <a:endParaRPr lang="es-CO" dirty="0"/>
          </a:p>
          <a:p>
            <a:pPr marL="457200" indent="-457200" algn="just">
              <a:buAutoNum type="arabicPeriod"/>
            </a:pPr>
            <a:endParaRPr lang="es-CO" dirty="0"/>
          </a:p>
          <a:p>
            <a:pPr marL="457200" indent="-457200" algn="just">
              <a:buAutoNum type="arabicPeriod"/>
            </a:pPr>
            <a:endParaRPr lang="es-CO" dirty="0"/>
          </a:p>
          <a:p>
            <a:pPr marL="457200" indent="-457200" algn="just">
              <a:buAutoNum type="arabicPeriod"/>
            </a:pPr>
            <a:endParaRPr lang="es-CO" dirty="0"/>
          </a:p>
          <a:p>
            <a:pPr marL="457200" indent="-457200" algn="just">
              <a:buAutoNum type="arabicPeriod"/>
            </a:pPr>
            <a:endParaRPr lang="es-CO" dirty="0"/>
          </a:p>
          <a:p>
            <a:pPr algn="just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35937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D60DEA5-1C45-40AA-85D3-DC60129DA51A}"/>
              </a:ext>
            </a:extLst>
          </p:cNvPr>
          <p:cNvSpPr txBox="1"/>
          <p:nvPr/>
        </p:nvSpPr>
        <p:spPr>
          <a:xfrm>
            <a:off x="2266122" y="1613118"/>
            <a:ext cx="840187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2800" b="1" dirty="0"/>
              <a:t>Articulación con la clase 3 </a:t>
            </a:r>
          </a:p>
          <a:p>
            <a:pPr algn="just"/>
            <a:endParaRPr lang="es-CO" sz="2800" dirty="0"/>
          </a:p>
          <a:p>
            <a:pPr algn="just"/>
            <a:r>
              <a:rPr lang="es-CO" sz="2800" dirty="0"/>
              <a:t>En un párrafo realice una descripción del trabajo realizado en la clase 3 (11 de febrero).</a:t>
            </a:r>
          </a:p>
          <a:p>
            <a:pPr algn="just"/>
            <a:endParaRPr lang="es-CO" sz="2800" dirty="0"/>
          </a:p>
          <a:p>
            <a:pPr algn="just"/>
            <a:r>
              <a:rPr lang="es-CO" sz="2800" dirty="0"/>
              <a:t>¿Cuáles fueron los aprendizajes de la clase 3?</a:t>
            </a:r>
          </a:p>
        </p:txBody>
      </p:sp>
    </p:spTree>
    <p:extLst>
      <p:ext uri="{BB962C8B-B14F-4D97-AF65-F5344CB8AC3E}">
        <p14:creationId xmlns:p14="http://schemas.microsoft.com/office/powerpoint/2010/main" val="2148449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D60DEA5-1C45-40AA-85D3-DC60129DA51A}"/>
              </a:ext>
            </a:extLst>
          </p:cNvPr>
          <p:cNvSpPr txBox="1"/>
          <p:nvPr/>
        </p:nvSpPr>
        <p:spPr>
          <a:xfrm>
            <a:off x="1524000" y="910752"/>
            <a:ext cx="9077739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3200" b="1" dirty="0"/>
              <a:t>Undecálogo de preguntas y respuestas. Control de lectura. Estándares Básicos de Ciencias Naturales.</a:t>
            </a:r>
          </a:p>
          <a:p>
            <a:pPr algn="just"/>
            <a:endParaRPr lang="es-CO" sz="2000" dirty="0"/>
          </a:p>
          <a:p>
            <a:pPr algn="just"/>
            <a:endParaRPr lang="es-CO" sz="2400" dirty="0"/>
          </a:p>
          <a:p>
            <a:pPr algn="just"/>
            <a:r>
              <a:rPr lang="es-CO" sz="2400" dirty="0"/>
              <a:t>Revise las respuestas que hizo su compañero sobre sus preguntas. Identifique en el documento “Estándares Básicos de Ciencias Naturales” las respuestas y contrástelas con las que le hizo su compañero.</a:t>
            </a:r>
          </a:p>
          <a:p>
            <a:pPr algn="just"/>
            <a:endParaRPr lang="es-CO" sz="2400" dirty="0"/>
          </a:p>
          <a:p>
            <a:pPr algn="just"/>
            <a:r>
              <a:rPr lang="es-CO" sz="2400" dirty="0"/>
              <a:t>Escriba en un color diferente (rojo) el complemento a esas respuestas y escriba las páginas del documento donde lo encontró.</a:t>
            </a:r>
          </a:p>
        </p:txBody>
      </p:sp>
    </p:spTree>
    <p:extLst>
      <p:ext uri="{BB962C8B-B14F-4D97-AF65-F5344CB8AC3E}">
        <p14:creationId xmlns:p14="http://schemas.microsoft.com/office/powerpoint/2010/main" val="378817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>
            <a:extLst>
              <a:ext uri="{FF2B5EF4-FFF2-40B4-BE49-F238E27FC236}">
                <a16:creationId xmlns:a16="http://schemas.microsoft.com/office/drawing/2014/main" id="{E6C5D5AD-5C60-4B6E-BD31-C04ABD665E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2209" y="1494942"/>
            <a:ext cx="9925878" cy="3222831"/>
          </a:xfrm>
        </p:spPr>
        <p:txBody>
          <a:bodyPr>
            <a:noAutofit/>
          </a:bodyPr>
          <a:lstStyle/>
          <a:p>
            <a:r>
              <a:rPr lang="es-CO" sz="3200" b="1" dirty="0"/>
              <a:t>Reto 1. Mi Familia.</a:t>
            </a:r>
          </a:p>
          <a:p>
            <a:endParaRPr lang="es-CO" sz="3200" dirty="0"/>
          </a:p>
          <a:p>
            <a:r>
              <a:rPr lang="es-CO" sz="3200" dirty="0"/>
              <a:t>¿Cómo se planean, implementan y evalúan estrategias para la enseñanza del COVID - 19 en las familias de los estudiantes del curso Contextos de Desarrollo de Aprendizaje de la Universidad de La Sabana?</a:t>
            </a:r>
          </a:p>
        </p:txBody>
      </p:sp>
    </p:spTree>
    <p:extLst>
      <p:ext uri="{BB962C8B-B14F-4D97-AF65-F5344CB8AC3E}">
        <p14:creationId xmlns:p14="http://schemas.microsoft.com/office/powerpoint/2010/main" val="3699292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D60DEA5-1C45-40AA-85D3-DC60129DA51A}"/>
              </a:ext>
            </a:extLst>
          </p:cNvPr>
          <p:cNvSpPr txBox="1"/>
          <p:nvPr/>
        </p:nvSpPr>
        <p:spPr>
          <a:xfrm>
            <a:off x="1524000" y="910752"/>
            <a:ext cx="9077739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4000" b="1" dirty="0"/>
              <a:t>Socialización y realimentación de planeaciones de Clase en Familia</a:t>
            </a:r>
          </a:p>
          <a:p>
            <a:pPr algn="just"/>
            <a:endParaRPr lang="es-CO" sz="2000" dirty="0"/>
          </a:p>
          <a:p>
            <a:pPr algn="just"/>
            <a:endParaRPr lang="es-CO" sz="2000" dirty="0"/>
          </a:p>
          <a:p>
            <a:pPr algn="just"/>
            <a:r>
              <a:rPr lang="es-CO" sz="2400" dirty="0"/>
              <a:t>Cada estudiante tendrá 2 minutos para socializar su planeación de clase (versión 3). </a:t>
            </a:r>
          </a:p>
          <a:p>
            <a:pPr algn="just"/>
            <a:endParaRPr lang="es-CO" sz="2400" dirty="0"/>
          </a:p>
          <a:p>
            <a:pPr algn="just"/>
            <a:r>
              <a:rPr lang="es-CO" sz="2400" dirty="0"/>
              <a:t>Al finalizar la socialización, cada uno de los compañeros diligenciará la lista de chequeo y la subirá en el chat de la clase.</a:t>
            </a:r>
          </a:p>
          <a:p>
            <a:pPr algn="just"/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val="3867876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29 Conector recto">
            <a:extLst>
              <a:ext uri="{FF2B5EF4-FFF2-40B4-BE49-F238E27FC236}">
                <a16:creationId xmlns:a16="http://schemas.microsoft.com/office/drawing/2014/main" id="{80EAFDFD-49BE-4950-A0C0-49C09D178A1D}"/>
              </a:ext>
            </a:extLst>
          </p:cNvPr>
          <p:cNvCxnSpPr>
            <a:cxnSpLocks/>
          </p:cNvCxnSpPr>
          <p:nvPr/>
        </p:nvCxnSpPr>
        <p:spPr>
          <a:xfrm>
            <a:off x="1524000" y="538906"/>
            <a:ext cx="4724400" cy="0"/>
          </a:xfrm>
          <a:prstGeom prst="line">
            <a:avLst/>
          </a:prstGeom>
          <a:ln w="76200" cmpd="thickThin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CAC99B0C-F5A3-445D-A74D-25F26AC0D142}"/>
              </a:ext>
            </a:extLst>
          </p:cNvPr>
          <p:cNvSpPr txBox="1"/>
          <p:nvPr/>
        </p:nvSpPr>
        <p:spPr>
          <a:xfrm>
            <a:off x="2639876" y="1412777"/>
            <a:ext cx="734455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000" b="1" dirty="0">
                <a:latin typeface="+mj-lt"/>
              </a:rPr>
              <a:t>Undecálogo de las preguntas: </a:t>
            </a:r>
          </a:p>
          <a:p>
            <a:pPr algn="just"/>
            <a:endParaRPr lang="es-CO" sz="2000" b="1" dirty="0">
              <a:latin typeface="+mj-lt"/>
            </a:endParaRPr>
          </a:p>
          <a:p>
            <a:pPr algn="just"/>
            <a:r>
              <a:rPr lang="es-CO" sz="2000" b="1" dirty="0">
                <a:latin typeface="+mj-lt"/>
              </a:rPr>
              <a:t>1. ¿Qué…</a:t>
            </a:r>
          </a:p>
          <a:p>
            <a:pPr algn="just"/>
            <a:r>
              <a:rPr lang="es-CO" sz="2000" b="1" dirty="0">
                <a:latin typeface="+mj-lt"/>
              </a:rPr>
              <a:t>2. ¿Para qué…</a:t>
            </a:r>
          </a:p>
          <a:p>
            <a:pPr algn="just"/>
            <a:r>
              <a:rPr lang="es-CO" sz="2000" b="1" dirty="0">
                <a:latin typeface="+mj-lt"/>
              </a:rPr>
              <a:t>3. ¿Cómo…</a:t>
            </a:r>
          </a:p>
          <a:p>
            <a:pPr algn="just"/>
            <a:r>
              <a:rPr lang="es-CO" sz="2000" b="1" dirty="0">
                <a:latin typeface="+mj-lt"/>
              </a:rPr>
              <a:t>4. ¿Cuál…</a:t>
            </a:r>
          </a:p>
          <a:p>
            <a:pPr algn="just"/>
            <a:r>
              <a:rPr lang="es-CO" sz="2000" b="1" dirty="0">
                <a:latin typeface="+mj-lt"/>
              </a:rPr>
              <a:t>5. ¿Por qué…</a:t>
            </a:r>
          </a:p>
          <a:p>
            <a:pPr algn="just"/>
            <a:r>
              <a:rPr lang="es-CO" sz="2000" b="1" dirty="0">
                <a:latin typeface="+mj-lt"/>
              </a:rPr>
              <a:t>6. ¿Dónde…</a:t>
            </a:r>
          </a:p>
          <a:p>
            <a:pPr algn="just"/>
            <a:r>
              <a:rPr lang="es-CO" sz="2000" b="1" dirty="0">
                <a:latin typeface="+mj-lt"/>
              </a:rPr>
              <a:t>7. ¿Qué pasaría si…</a:t>
            </a:r>
          </a:p>
          <a:p>
            <a:pPr algn="just"/>
            <a:r>
              <a:rPr lang="es-CO" sz="2000" b="1" dirty="0">
                <a:latin typeface="+mj-lt"/>
              </a:rPr>
              <a:t>8. ¿Cuánto…</a:t>
            </a:r>
          </a:p>
          <a:p>
            <a:pPr algn="just"/>
            <a:r>
              <a:rPr lang="es-CO" sz="2000" b="1" dirty="0">
                <a:latin typeface="+mj-lt"/>
              </a:rPr>
              <a:t>9. ¿Cuándo…</a:t>
            </a:r>
          </a:p>
          <a:p>
            <a:pPr algn="just"/>
            <a:r>
              <a:rPr lang="es-CO" sz="2000" b="1" dirty="0">
                <a:latin typeface="+mj-lt"/>
              </a:rPr>
              <a:t>10. ¿De qué manera…</a:t>
            </a:r>
          </a:p>
          <a:p>
            <a:pPr algn="just"/>
            <a:r>
              <a:rPr lang="es-CO" sz="2000" b="1" dirty="0">
                <a:latin typeface="+mj-lt"/>
              </a:rPr>
              <a:t>11. ¿Quién…</a:t>
            </a:r>
          </a:p>
          <a:p>
            <a:pPr algn="just"/>
            <a:endParaRPr lang="es-CO" sz="2000" b="1" dirty="0">
              <a:latin typeface="+mj-lt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D84AE4FF-4223-4EC2-9079-EAC7DD1B88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47" t="24689" r="13697" b="26008"/>
          <a:stretch/>
        </p:blipFill>
        <p:spPr>
          <a:xfrm>
            <a:off x="1504944" y="116632"/>
            <a:ext cx="1117216" cy="744810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597B0E80-3259-4987-9CCA-053AA55353A7}"/>
              </a:ext>
            </a:extLst>
          </p:cNvPr>
          <p:cNvSpPr txBox="1"/>
          <p:nvPr/>
        </p:nvSpPr>
        <p:spPr>
          <a:xfrm>
            <a:off x="6061612" y="218815"/>
            <a:ext cx="45788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CENA" panose="02000000000000000000" pitchFamily="2" charset="0"/>
              </a:rPr>
              <a:t>PREGUNTAS</a:t>
            </a:r>
          </a:p>
        </p:txBody>
      </p:sp>
    </p:spTree>
    <p:extLst>
      <p:ext uri="{BB962C8B-B14F-4D97-AF65-F5344CB8AC3E}">
        <p14:creationId xmlns:p14="http://schemas.microsoft.com/office/powerpoint/2010/main" val="325503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342927AA7E96408CFF2F303B4ED4EE" ma:contentTypeVersion="2" ma:contentTypeDescription="Create a new document." ma:contentTypeScope="" ma:versionID="ec3a72a888c645d51298fd03876e4c8b">
  <xsd:schema xmlns:xsd="http://www.w3.org/2001/XMLSchema" xmlns:xs="http://www.w3.org/2001/XMLSchema" xmlns:p="http://schemas.microsoft.com/office/2006/metadata/properties" xmlns:ns2="35dc38b7-1970-4048-83d2-5210be504c09" targetNamespace="http://schemas.microsoft.com/office/2006/metadata/properties" ma:root="true" ma:fieldsID="711a407929b94e5da95bd807ad1bab69" ns2:_="">
    <xsd:import namespace="35dc38b7-1970-4048-83d2-5210be504c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dc38b7-1970-4048-83d2-5210be504c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18F0AD3-FE81-431D-A71D-D112889F9BF7}"/>
</file>

<file path=customXml/itemProps2.xml><?xml version="1.0" encoding="utf-8"?>
<ds:datastoreItem xmlns:ds="http://schemas.openxmlformats.org/officeDocument/2006/customXml" ds:itemID="{2A73F8B6-FF4E-4DD9-AF69-1A56EE39E0ED}"/>
</file>

<file path=customXml/itemProps3.xml><?xml version="1.0" encoding="utf-8"?>
<ds:datastoreItem xmlns:ds="http://schemas.openxmlformats.org/officeDocument/2006/customXml" ds:itemID="{59C6E844-4FC6-4BC4-B3CC-CDDCA567DA8F}"/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428</Words>
  <Application>Microsoft Office PowerPoint</Application>
  <PresentationFormat>Panorámica</PresentationFormat>
  <Paragraphs>63</Paragraphs>
  <Slides>7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 CENA</vt:lpstr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Humberto Barreto Tovar</dc:creator>
  <cp:lastModifiedBy>Carlos Humberto Barreto Tovar</cp:lastModifiedBy>
  <cp:revision>4</cp:revision>
  <dcterms:created xsi:type="dcterms:W3CDTF">2021-02-18T20:20:03Z</dcterms:created>
  <dcterms:modified xsi:type="dcterms:W3CDTF">2021-02-18T20:49:00Z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0x01010079342927AA7E96408CFF2F303B4ED4EE</vt:lpwstr>
  </property>
</Properties>
</file>