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Humberto Barreto Tovar" userId="0dc5251f-4a02-48ae-b777-e23f75ff9b91" providerId="ADAL" clId="{CEDDAB29-DE94-4107-9FF5-05E83D650FB5}"/>
    <pc:docChg chg="custSel addSld modSld">
      <pc:chgData name="Carlos Humberto Barreto Tovar" userId="0dc5251f-4a02-48ae-b777-e23f75ff9b91" providerId="ADAL" clId="{CEDDAB29-DE94-4107-9FF5-05E83D650FB5}" dt="2021-03-08T07:14:06.771" v="1269" actId="255"/>
      <pc:docMkLst>
        <pc:docMk/>
      </pc:docMkLst>
      <pc:sldChg chg="modSp mod">
        <pc:chgData name="Carlos Humberto Barreto Tovar" userId="0dc5251f-4a02-48ae-b777-e23f75ff9b91" providerId="ADAL" clId="{CEDDAB29-DE94-4107-9FF5-05E83D650FB5}" dt="2021-03-04T20:53:01.186" v="463" actId="20577"/>
        <pc:sldMkLst>
          <pc:docMk/>
          <pc:sldMk cId="3301842550" sldId="256"/>
        </pc:sldMkLst>
        <pc:spChg chg="mod">
          <ac:chgData name="Carlos Humberto Barreto Tovar" userId="0dc5251f-4a02-48ae-b777-e23f75ff9b91" providerId="ADAL" clId="{CEDDAB29-DE94-4107-9FF5-05E83D650FB5}" dt="2021-03-04T20:53:01.186" v="463" actId="20577"/>
          <ac:spMkLst>
            <pc:docMk/>
            <pc:sldMk cId="3301842550" sldId="256"/>
            <ac:spMk id="3" creationId="{AB9A208F-0BE1-457A-8FB6-49086E573C4B}"/>
          </ac:spMkLst>
        </pc:spChg>
      </pc:sldChg>
      <pc:sldChg chg="modSp mod">
        <pc:chgData name="Carlos Humberto Barreto Tovar" userId="0dc5251f-4a02-48ae-b777-e23f75ff9b91" providerId="ADAL" clId="{CEDDAB29-DE94-4107-9FF5-05E83D650FB5}" dt="2021-03-08T07:00:15.056" v="678" actId="20577"/>
        <pc:sldMkLst>
          <pc:docMk/>
          <pc:sldMk cId="3894487298" sldId="257"/>
        </pc:sldMkLst>
        <pc:spChg chg="mod">
          <ac:chgData name="Carlos Humberto Barreto Tovar" userId="0dc5251f-4a02-48ae-b777-e23f75ff9b91" providerId="ADAL" clId="{CEDDAB29-DE94-4107-9FF5-05E83D650FB5}" dt="2021-03-08T07:00:15.056" v="678" actId="20577"/>
          <ac:spMkLst>
            <pc:docMk/>
            <pc:sldMk cId="3894487298" sldId="257"/>
            <ac:spMk id="3" creationId="{AB9A208F-0BE1-457A-8FB6-49086E573C4B}"/>
          </ac:spMkLst>
        </pc:spChg>
      </pc:sldChg>
      <pc:sldChg chg="modSp add mod">
        <pc:chgData name="Carlos Humberto Barreto Tovar" userId="0dc5251f-4a02-48ae-b777-e23f75ff9b91" providerId="ADAL" clId="{CEDDAB29-DE94-4107-9FF5-05E83D650FB5}" dt="2021-03-08T07:14:06.771" v="1269" actId="255"/>
        <pc:sldMkLst>
          <pc:docMk/>
          <pc:sldMk cId="228370769" sldId="258"/>
        </pc:sldMkLst>
        <pc:spChg chg="mod">
          <ac:chgData name="Carlos Humberto Barreto Tovar" userId="0dc5251f-4a02-48ae-b777-e23f75ff9b91" providerId="ADAL" clId="{CEDDAB29-DE94-4107-9FF5-05E83D650FB5}" dt="2021-03-08T07:14:06.771" v="1269" actId="255"/>
          <ac:spMkLst>
            <pc:docMk/>
            <pc:sldMk cId="228370769" sldId="258"/>
            <ac:spMk id="3" creationId="{AB9A208F-0BE1-457A-8FB6-49086E573C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64898-23C4-401B-A7F9-304CB6E26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589601-F5B9-4542-948B-E3DDE2EF9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607127-16D1-46C2-BE94-4E1DDE5D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88C56A-DCB1-43A6-A710-60B36F81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AE4CCF-EC2E-4DEF-BE0A-B7D53C511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008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69B94-ABDB-46B1-9081-5D365AB0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4AD7F0-29B8-404D-B1A4-F91BDEF88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4D237F-8FB4-4E99-8337-BDD79AF7C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35BB12-83C7-4552-93B2-97D4C8A0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FB1A95-39C3-4FDB-BD7E-64A9CEBF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251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343D5E-EAA0-4B07-AC26-AE38DB4107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741CA1-56A2-4505-9FB6-346FE8EBC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9130FE-D432-443D-BF9C-88FB4AFB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2D0670-6B73-43DE-8060-330B2129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FB0163-9B90-4B95-897D-346A0109A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824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77AA7-B6B5-4A19-BAC3-8D0C936C9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AE3FE-2A8C-4AA5-8D70-3F03F5E20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298D36-6BCF-4B38-A1B4-B860B413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B2C678-BD3D-4FA3-B02A-C4836E1AE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D28FFE-F149-44A4-9A2C-F84F829D8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447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9941C-A1E4-4C49-BFA8-B4FFA778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DA0CA2-FB5D-4693-9677-0972A8212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0B6F17-F361-44C0-BD53-999C0A2E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34A2F8-6F62-4699-B518-37281400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4F5F49-00E5-4723-AD64-F4A33A18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26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E2A328-5272-4519-B827-56586806A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25FB96-867B-4B7A-901A-5BD41E8BC6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B84940-8F71-4956-8F6A-1D1604908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25743B-E70D-47A4-BDCF-4F557812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9006F-2280-44BD-85C1-660D346DC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3BFB03-E8A1-4178-BF60-A61D14A3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416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FF43A-7006-4761-BA44-CB2317797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75354F-E96D-4855-B7DC-73658E06B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CDCA3C-CA26-46D9-8410-16E80006A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AD2AC48-0902-4D43-91A6-64DF8E336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6289E0-6D51-4648-BC07-E382C3B9E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AE4FFF-DA7E-4D41-9BE7-92E65075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21B5DD2-B047-467B-976B-F60F8FC0E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C6C391-8C76-4851-8C2D-B2C7D3EF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761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FCB96-D98C-4827-9C26-6CCC67564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2FB105-65E4-47DA-ADB9-18EBDBA0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CBB3B1-8F60-460B-BD05-91172A5E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ABF517-76C7-4B56-8AE2-A695D8185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83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7C338BF-7EAB-4CEA-9D03-91045B7E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71B294-98AF-4E33-BAFF-21671087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C924EB-CFFC-4EC4-9768-B5867D42E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3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FB2DF-37F0-438C-98D7-09513210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C6877-0C4E-46F0-A33A-7FF8D3435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4963CF-07C9-47D3-94A4-9FE80A9F8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CD2DDF-9CA4-4C9E-838F-F5EB36090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037A46-ACB6-4797-B992-1D92964E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1746BA-A3C2-4E75-8899-DE840880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148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9C7625-C461-41B3-BFA4-9BEDAEDD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CE63C3-12AB-4629-A93D-195B69974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9D7B07-534C-40A7-8E18-F2E5472E1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5FB742-296B-4082-B2FD-DFCDDEFC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B36265-F8D5-4A64-94F1-376503EA0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F403F7-8D9C-4F7C-B6E2-35DD6531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372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991DD8-C52E-4AD5-9F6F-A40B32E65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B87DD6-CC58-4BDF-887C-4C3F882A0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DAF6E5-0434-4393-B6D5-83D7B0C6B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3BC3-AF98-4089-B47B-2B8CD078DB76}" type="datetimeFigureOut">
              <a:rPr lang="es-CO" smtClean="0"/>
              <a:t>4/03/2021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E35BE-0CCE-48B1-9FD0-8CFBB5CE8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F7D9CC-9937-439C-A2B5-E9B447A46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91754-453C-4C16-88A9-B64EFF071E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80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B9A208F-0BE1-457A-8FB6-49086E57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4157" y="355254"/>
            <a:ext cx="9952383" cy="6231075"/>
          </a:xfrm>
        </p:spPr>
        <p:txBody>
          <a:bodyPr>
            <a:normAutofit/>
          </a:bodyPr>
          <a:lstStyle/>
          <a:p>
            <a:r>
              <a:rPr lang="es-CO" dirty="0"/>
              <a:t>Clase 6</a:t>
            </a:r>
          </a:p>
          <a:p>
            <a:r>
              <a:rPr lang="es-CO" dirty="0"/>
              <a:t>Contextos de Desarrollo y Aprendizaje Científico</a:t>
            </a:r>
          </a:p>
          <a:p>
            <a:endParaRPr lang="es-CO" dirty="0"/>
          </a:p>
          <a:p>
            <a:r>
              <a:rPr lang="es-CO" dirty="0"/>
              <a:t>Marzo 4 de 2021</a:t>
            </a:r>
          </a:p>
          <a:p>
            <a:endParaRPr lang="es-CO" dirty="0"/>
          </a:p>
          <a:p>
            <a:pPr algn="just"/>
            <a:r>
              <a:rPr lang="es-CO" dirty="0"/>
              <a:t>Resultados Previstos de Aprendizaje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Al finalizar la clase los estudiantes habrán: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1. Realizado su proceso de autoevaluación.</a:t>
            </a:r>
          </a:p>
          <a:p>
            <a:pPr algn="just"/>
            <a:r>
              <a:rPr lang="es-CO" dirty="0"/>
              <a:t>2. Identificado los niveles de Indagación y observación de su “Primera clase” según referente de Romero y Pulido (2019).</a:t>
            </a:r>
          </a:p>
          <a:p>
            <a:pPr algn="just"/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0184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B9A208F-0BE1-457A-8FB6-49086E57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4157" y="355254"/>
            <a:ext cx="9952383" cy="6231075"/>
          </a:xfrm>
        </p:spPr>
        <p:txBody>
          <a:bodyPr>
            <a:normAutofit/>
          </a:bodyPr>
          <a:lstStyle/>
          <a:p>
            <a:r>
              <a:rPr lang="es-CO" dirty="0"/>
              <a:t>Clase 6</a:t>
            </a:r>
          </a:p>
          <a:p>
            <a:r>
              <a:rPr lang="es-CO" dirty="0"/>
              <a:t>Contextos de Desarrollo y Aprendizaje Científico. Marzo 4 de 2021.</a:t>
            </a:r>
          </a:p>
          <a:p>
            <a:endParaRPr lang="es-CO" dirty="0"/>
          </a:p>
          <a:p>
            <a:pPr marL="457200" indent="-457200" algn="just">
              <a:buAutoNum type="arabicPeriod"/>
            </a:pPr>
            <a:r>
              <a:rPr lang="es-CO" dirty="0"/>
              <a:t>Socialización Blog / página web con las 5 primeras clases. Creación de la lista de chequeo.</a:t>
            </a:r>
          </a:p>
          <a:p>
            <a:pPr marL="457200" indent="-457200" algn="just">
              <a:buAutoNum type="arabicPeriod"/>
            </a:pPr>
            <a:r>
              <a:rPr lang="es-CO" dirty="0"/>
              <a:t>Autoevaluación y coevaluación del blog.</a:t>
            </a:r>
          </a:p>
          <a:p>
            <a:pPr marL="457200" indent="-457200" algn="just">
              <a:buAutoNum type="arabicPeriod"/>
            </a:pPr>
            <a:r>
              <a:rPr lang="es-CO" dirty="0"/>
              <a:t>Autoevaluación de aprendizajes. Primer corte.</a:t>
            </a:r>
          </a:p>
          <a:p>
            <a:pPr algn="just"/>
            <a:r>
              <a:rPr lang="es-CO" dirty="0"/>
              <a:t>3.   Niveles de indagación. Romero y Pulido (2019).</a:t>
            </a:r>
          </a:p>
          <a:p>
            <a:pPr algn="just"/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endParaRPr lang="es-CO" dirty="0"/>
          </a:p>
          <a:p>
            <a:pPr algn="just"/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448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B9A208F-0BE1-457A-8FB6-49086E57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4157" y="355254"/>
            <a:ext cx="10588486" cy="6231075"/>
          </a:xfrm>
        </p:spPr>
        <p:txBody>
          <a:bodyPr>
            <a:normAutofit/>
          </a:bodyPr>
          <a:lstStyle/>
          <a:p>
            <a:r>
              <a:rPr lang="es-CO" dirty="0"/>
              <a:t>Clase 6</a:t>
            </a:r>
          </a:p>
          <a:p>
            <a:r>
              <a:rPr lang="es-CO" dirty="0"/>
              <a:t>Contextos de Desarrollo y Aprendizaje Científico. Marzo 4 de 2021.</a:t>
            </a:r>
          </a:p>
          <a:p>
            <a:endParaRPr lang="es-CO" dirty="0"/>
          </a:p>
          <a:p>
            <a:pPr algn="just"/>
            <a:r>
              <a:rPr lang="es-CO" sz="2000" dirty="0"/>
              <a:t>Próxima clase. Marzo 11 de 2021.</a:t>
            </a:r>
          </a:p>
          <a:p>
            <a:pPr algn="just"/>
            <a:endParaRPr lang="es-CO" sz="2000" dirty="0"/>
          </a:p>
          <a:p>
            <a:pPr marL="457200" indent="-457200" algn="just">
              <a:buAutoNum type="arabicPeriod"/>
            </a:pPr>
            <a:r>
              <a:rPr lang="es-CO" sz="2000" dirty="0"/>
              <a:t>Analizar el video Melina Furman 1. Preguntas para pensar. https://www.youtube.com/watch?v=LFB9WJeBCdA&amp;ab_channel=TEDxTalks</a:t>
            </a:r>
          </a:p>
          <a:p>
            <a:pPr marL="457200" indent="-457200" algn="just">
              <a:buAutoNum type="arabicPeriod"/>
            </a:pPr>
            <a:r>
              <a:rPr lang="es-CO" sz="2000" dirty="0"/>
              <a:t>Analizar el video Melina Furman 2. Aprender en casa. https://www.ted.com/talks/melina_furman_aprender_en_casa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s-CO" sz="2000" dirty="0"/>
              <a:t>Lectura del artículo “</a:t>
            </a:r>
            <a:r>
              <a:rPr lang="es-ES" sz="2000" i="0" dirty="0">
                <a:effectLst/>
              </a:rPr>
              <a:t>Incidencia de las rutinas de pensamiento en el fortalecimiento de habilidades científicas: observar y preguntar en los estudiantes de grado cuarto, ciclo II del Colegio Rural José Celestino Mutis IED” de Romero y Pulido (2019) y hacer el </a:t>
            </a:r>
            <a:r>
              <a:rPr lang="es-CO" sz="2000" dirty="0"/>
              <a:t>análisis de “Mi Primera Clase” con los niveles de indagación según Romero y Pulido (2019).</a:t>
            </a:r>
          </a:p>
          <a:p>
            <a:pPr marL="457200" indent="-457200" algn="just">
              <a:buAutoNum type="arabicPeriod"/>
            </a:pPr>
            <a:r>
              <a:rPr lang="es-CO" sz="2000" dirty="0"/>
              <a:t>Lectura del capítulo 1 “El sentido de educar en ciencias” (p. 15 – 40) del libro Educar en Ciencias. Elsa </a:t>
            </a:r>
            <a:r>
              <a:rPr lang="es-CO" sz="2000" dirty="0" err="1"/>
              <a:t>Meinardi</a:t>
            </a:r>
            <a:r>
              <a:rPr lang="es-CO" sz="2000" dirty="0"/>
              <a:t>. Identificar las palabras claves del primer capítulo y hacer una lista de ellas.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endParaRPr lang="es-CO" dirty="0"/>
          </a:p>
          <a:p>
            <a:pPr algn="just"/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370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342927AA7E96408CFF2F303B4ED4EE" ma:contentTypeVersion="2" ma:contentTypeDescription="Create a new document." ma:contentTypeScope="" ma:versionID="ec3a72a888c645d51298fd03876e4c8b">
  <xsd:schema xmlns:xsd="http://www.w3.org/2001/XMLSchema" xmlns:xs="http://www.w3.org/2001/XMLSchema" xmlns:p="http://schemas.microsoft.com/office/2006/metadata/properties" xmlns:ns2="35dc38b7-1970-4048-83d2-5210be504c09" targetNamespace="http://schemas.microsoft.com/office/2006/metadata/properties" ma:root="true" ma:fieldsID="711a407929b94e5da95bd807ad1bab69" ns2:_="">
    <xsd:import namespace="35dc38b7-1970-4048-83d2-5210be504c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c38b7-1970-4048-83d2-5210be504c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CF3C25-7D5E-427D-929A-124842156723}"/>
</file>

<file path=customXml/itemProps2.xml><?xml version="1.0" encoding="utf-8"?>
<ds:datastoreItem xmlns:ds="http://schemas.openxmlformats.org/officeDocument/2006/customXml" ds:itemID="{F843A857-0438-4847-B56D-4CE197AE3923}"/>
</file>

<file path=customXml/itemProps3.xml><?xml version="1.0" encoding="utf-8"?>
<ds:datastoreItem xmlns:ds="http://schemas.openxmlformats.org/officeDocument/2006/customXml" ds:itemID="{4A78E413-B98F-4C7D-A72A-35B35C2F8055}"/>
</file>

<file path=docProps/app.xml><?xml version="1.0" encoding="utf-8"?>
<Properties xmlns="http://schemas.openxmlformats.org/officeDocument/2006/extended-properties" xmlns:vt="http://schemas.openxmlformats.org/officeDocument/2006/docPropsVTypes">
  <TotalTime>4948</TotalTime>
  <Words>303</Words>
  <Application>Microsoft Office PowerPoint</Application>
  <PresentationFormat>Panorámica</PresentationFormat>
  <Paragraphs>35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Humberto Barreto Tovar</dc:creator>
  <cp:lastModifiedBy>Carlos Humberto Barreto Tovar</cp:lastModifiedBy>
  <cp:revision>1</cp:revision>
  <dcterms:created xsi:type="dcterms:W3CDTF">2021-03-04T20:45:19Z</dcterms:created>
  <dcterms:modified xsi:type="dcterms:W3CDTF">2021-03-08T07:14:15Z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0x01010079342927AA7E96408CFF2F303B4ED4EE</vt:lpwstr>
  </property>
</Properties>
</file>