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E50736-AEAD-4A60-A772-C20947009BB8}" v="2" dt="2021-02-04T23:55:40.1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Humberto Barreto Tovar" userId="0dc5251f-4a02-48ae-b777-e23f75ff9b91" providerId="ADAL" clId="{92E50736-AEAD-4A60-A772-C20947009BB8}"/>
    <pc:docChg chg="undo custSel addSld modSld sldOrd">
      <pc:chgData name="Carlos Humberto Barreto Tovar" userId="0dc5251f-4a02-48ae-b777-e23f75ff9b91" providerId="ADAL" clId="{92E50736-AEAD-4A60-A772-C20947009BB8}" dt="2021-02-08T02:14:48.494" v="1390"/>
      <pc:docMkLst>
        <pc:docMk/>
      </pc:docMkLst>
      <pc:sldChg chg="modSp mod">
        <pc:chgData name="Carlos Humberto Barreto Tovar" userId="0dc5251f-4a02-48ae-b777-e23f75ff9b91" providerId="ADAL" clId="{92E50736-AEAD-4A60-A772-C20947009BB8}" dt="2021-02-04T20:49:52.992" v="79" actId="20577"/>
        <pc:sldMkLst>
          <pc:docMk/>
          <pc:sldMk cId="4052071190" sldId="256"/>
        </pc:sldMkLst>
        <pc:spChg chg="mod">
          <ac:chgData name="Carlos Humberto Barreto Tovar" userId="0dc5251f-4a02-48ae-b777-e23f75ff9b91" providerId="ADAL" clId="{92E50736-AEAD-4A60-A772-C20947009BB8}" dt="2021-02-04T20:49:52.992" v="79" actId="20577"/>
          <ac:spMkLst>
            <pc:docMk/>
            <pc:sldMk cId="4052071190" sldId="256"/>
            <ac:spMk id="3" creationId="{88AB6F55-DAE0-41D9-B5C6-A69E2B6E6AE2}"/>
          </ac:spMkLst>
        </pc:spChg>
      </pc:sldChg>
      <pc:sldChg chg="modSp add mod">
        <pc:chgData name="Carlos Humberto Barreto Tovar" userId="0dc5251f-4a02-48ae-b777-e23f75ff9b91" providerId="ADAL" clId="{92E50736-AEAD-4A60-A772-C20947009BB8}" dt="2021-02-04T20:55:12.092" v="715" actId="20577"/>
        <pc:sldMkLst>
          <pc:docMk/>
          <pc:sldMk cId="2530211936" sldId="257"/>
        </pc:sldMkLst>
        <pc:spChg chg="mod">
          <ac:chgData name="Carlos Humberto Barreto Tovar" userId="0dc5251f-4a02-48ae-b777-e23f75ff9b91" providerId="ADAL" clId="{92E50736-AEAD-4A60-A772-C20947009BB8}" dt="2021-02-04T20:55:12.092" v="715" actId="20577"/>
          <ac:spMkLst>
            <pc:docMk/>
            <pc:sldMk cId="2530211936" sldId="257"/>
            <ac:spMk id="3" creationId="{88AB6F55-DAE0-41D9-B5C6-A69E2B6E6AE2}"/>
          </ac:spMkLst>
        </pc:spChg>
      </pc:sldChg>
      <pc:sldChg chg="modSp add mod ord">
        <pc:chgData name="Carlos Humberto Barreto Tovar" userId="0dc5251f-4a02-48ae-b777-e23f75ff9b91" providerId="ADAL" clId="{92E50736-AEAD-4A60-A772-C20947009BB8}" dt="2021-02-08T02:14:48.494" v="1390"/>
        <pc:sldMkLst>
          <pc:docMk/>
          <pc:sldMk cId="1052293946" sldId="258"/>
        </pc:sldMkLst>
        <pc:spChg chg="mod">
          <ac:chgData name="Carlos Humberto Barreto Tovar" userId="0dc5251f-4a02-48ae-b777-e23f75ff9b91" providerId="ADAL" clId="{92E50736-AEAD-4A60-A772-C20947009BB8}" dt="2021-02-08T02:14:38.544" v="1388" actId="20577"/>
          <ac:spMkLst>
            <pc:docMk/>
            <pc:sldMk cId="1052293946" sldId="258"/>
            <ac:spMk id="3" creationId="{88AB6F55-DAE0-41D9-B5C6-A69E2B6E6AE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D110A-39A3-41DD-AE3F-B3CA853FA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03DD9B-1EB3-4915-802A-A56346C1E1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6EB0EC-A44E-4D9A-9927-ADFB4B7EF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4626-4161-4D23-837F-289DC4548F34}" type="datetimeFigureOut">
              <a:rPr lang="es-CO" smtClean="0"/>
              <a:t>4/02/2021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73BF0E-304C-4EC0-8D9B-3848C60F4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63E335-E6B4-499F-AB91-2781B4FF8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145A-946F-4760-B08D-CF36BFA1A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087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EF9F1E-5899-4C39-9A5A-AFC6EDC0B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13B2871-5B96-4AF6-960E-1B28A4719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9FCB14-0E05-4D44-915A-C9598F0F3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4626-4161-4D23-837F-289DC4548F34}" type="datetimeFigureOut">
              <a:rPr lang="es-CO" smtClean="0"/>
              <a:t>4/02/2021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CBA0DC-1967-43A8-B626-EA43FF601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FB2850-4B81-4EF4-B233-318A0958D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145A-946F-4760-B08D-CF36BFA1A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797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9E4D45B-4400-45D7-B99F-C5B2A18599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3DE8C43-96D4-42B2-BC1E-6746A17B9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C29A06-2A0B-4261-9740-D4ED85A7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4626-4161-4D23-837F-289DC4548F34}" type="datetimeFigureOut">
              <a:rPr lang="es-CO" smtClean="0"/>
              <a:t>4/02/2021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06963A-7919-43C8-90D0-EDDD0C091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9F4168-C2FF-492A-BA3F-48D48AC8F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145A-946F-4760-B08D-CF36BFA1A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5399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F54FF0-1C9F-4466-91C6-C93DB681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896F2A-C627-4068-B0A7-108F3ADAF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7B243-146A-41AA-A226-50BDA5548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4626-4161-4D23-837F-289DC4548F34}" type="datetimeFigureOut">
              <a:rPr lang="es-CO" smtClean="0"/>
              <a:t>4/02/2021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C96BCE-1E46-4C2B-89BE-19735B611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D36FD2-122D-46E4-8C14-FABDCD4E6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145A-946F-4760-B08D-CF36BFA1A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7943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9B941C-61D7-43C9-8866-81C3AB95F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A2A25E-300C-4234-9291-0A66C9ED7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63DE64-7FEC-4272-8FBC-31F24C72F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4626-4161-4D23-837F-289DC4548F34}" type="datetimeFigureOut">
              <a:rPr lang="es-CO" smtClean="0"/>
              <a:t>4/02/2021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7BDCB8-48B5-4ACE-B45A-D2F6EA89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8476AD-697D-466A-9B8C-7A9FAA363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145A-946F-4760-B08D-CF36BFA1A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403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581762-02F5-4FAD-B355-6146E68FD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A464B6-D333-4135-BEDE-1BF77A083D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CAA50A0-4B36-481C-8AF7-E50356614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E159DF-6ADB-40E7-B24B-CE28A8356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4626-4161-4D23-837F-289DC4548F34}" type="datetimeFigureOut">
              <a:rPr lang="es-CO" smtClean="0"/>
              <a:t>4/02/2021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2A14801-2E51-4F6E-8B70-BF54D2D91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BEA8EE-80E7-47E5-8FAC-BBE4D6061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145A-946F-4760-B08D-CF36BFA1A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6872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C2BB38-A4B4-4586-88EE-0C5F7BA70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BBBFD32-413B-4B8B-B312-39D93645C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35AF4F-332B-4EDB-88FF-27AEEF450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E531A0D-ECD9-401E-8118-0573CF2C0C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76AB8DB-0CE3-448A-A5B5-8EDE3B2534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BD8D33B-1FA2-4C67-8CDF-BFB64549C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4626-4161-4D23-837F-289DC4548F34}" type="datetimeFigureOut">
              <a:rPr lang="es-CO" smtClean="0"/>
              <a:t>4/02/2021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79BD69D-414C-48D3-86FC-7C414C1B5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FF5A34C-B0B4-4BBF-9E00-0FCB0ABA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145A-946F-4760-B08D-CF36BFA1A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1388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CD5935-43C2-4293-B357-802BFB05B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9B44B09-E49D-450C-ACA7-F98CF90D8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4626-4161-4D23-837F-289DC4548F34}" type="datetimeFigureOut">
              <a:rPr lang="es-CO" smtClean="0"/>
              <a:t>4/02/2021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E8B8CA-528F-42D2-86C0-2E5177D75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6DE1193-5F06-4419-B870-5E55DC244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145A-946F-4760-B08D-CF36BFA1A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69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76998B-FFFE-47FB-822E-7B856222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4626-4161-4D23-837F-289DC4548F34}" type="datetimeFigureOut">
              <a:rPr lang="es-CO" smtClean="0"/>
              <a:t>4/02/2021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15B6B5F-1324-47BE-AFE8-88F5F67A9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8D5D383-FCFF-426A-8262-AB7F0C8B8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145A-946F-4760-B08D-CF36BFA1A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8285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FDE1E0-E151-4F5F-9555-E2797C082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7DF962-DE35-48A7-A2EA-8523AF69D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647F8B-C8F3-4A97-B213-BDD518F07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B6BBE4-0D35-4711-A8FA-49B147615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4626-4161-4D23-837F-289DC4548F34}" type="datetimeFigureOut">
              <a:rPr lang="es-CO" smtClean="0"/>
              <a:t>4/02/2021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DA153E-B73D-444F-A49A-090284153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28DE896-0A69-434A-8795-E164EF914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145A-946F-4760-B08D-CF36BFA1A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420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A26882-75FE-4211-B0D8-C91719660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29B8081-0531-4360-B817-3850F384C9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60F7F11-6EA5-4D44-802E-31DCC0097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18B979-4F01-4C62-91E7-F045C1A5F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4626-4161-4D23-837F-289DC4548F34}" type="datetimeFigureOut">
              <a:rPr lang="es-CO" smtClean="0"/>
              <a:t>4/02/2021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1547EE-9A8C-4CE3-9311-59A5D10C1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16E95E-2217-4CF3-9DD7-BD62F3BC3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9145A-946F-4760-B08D-CF36BFA1A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414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93DFDB-4B38-472B-BEED-BE89F6C71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F900A5-F35E-4588-8796-D71B46674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4C06FF-2AA6-47CE-80AC-4B0DC9D92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E4626-4161-4D23-837F-289DC4548F34}" type="datetimeFigureOut">
              <a:rPr lang="es-CO" smtClean="0"/>
              <a:t>4/02/2021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E742DD-D277-44E5-A8AF-883E2EFAEB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6ED47D-94A5-4F57-8FF8-8EF36979F1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9145A-946F-4760-B08D-CF36BFA1A0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6259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educacion.gov.co/1759/articles-81033_archivo_pdf.pdf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88AB6F55-DAE0-41D9-B5C6-A69E2B6E6A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182" y="938351"/>
            <a:ext cx="9144000" cy="4336013"/>
          </a:xfrm>
        </p:spPr>
        <p:txBody>
          <a:bodyPr>
            <a:normAutofit lnSpcReduction="10000"/>
          </a:bodyPr>
          <a:lstStyle/>
          <a:p>
            <a:r>
              <a:rPr lang="es-CO" dirty="0"/>
              <a:t>Clase 2. Características de los contextos.</a:t>
            </a:r>
          </a:p>
          <a:p>
            <a:endParaRPr lang="es-CO" dirty="0"/>
          </a:p>
          <a:p>
            <a:r>
              <a:rPr lang="es-CO" dirty="0"/>
              <a:t>Febrero 4 de 2021.</a:t>
            </a:r>
          </a:p>
          <a:p>
            <a:endParaRPr lang="es-CO" dirty="0"/>
          </a:p>
          <a:p>
            <a:pPr algn="just"/>
            <a:r>
              <a:rPr lang="es-CO" dirty="0"/>
              <a:t>Resultado Previsto de Aprendizaje:</a:t>
            </a:r>
          </a:p>
          <a:p>
            <a:pPr algn="just"/>
            <a:endParaRPr lang="es-CO" dirty="0"/>
          </a:p>
          <a:p>
            <a:pPr algn="just"/>
            <a:r>
              <a:rPr lang="es-CO" dirty="0"/>
              <a:t>Al finalizar la clase los estudiantes identificarán y reconocerán las características de los tres contextos presentes en un contexto educativo.</a:t>
            </a:r>
          </a:p>
          <a:p>
            <a:pPr algn="just"/>
            <a:endParaRPr lang="es-CO" dirty="0"/>
          </a:p>
          <a:p>
            <a:pPr algn="just"/>
            <a:r>
              <a:rPr lang="es-CO" dirty="0"/>
              <a:t>Al finalizar la clase los estudiantes identificarán y reconocerán los tres momentos de una clase.</a:t>
            </a:r>
          </a:p>
          <a:p>
            <a:pPr algn="just"/>
            <a:endParaRPr lang="es-CO" dirty="0"/>
          </a:p>
          <a:p>
            <a:pPr algn="just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2071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88AB6F55-DAE0-41D9-B5C6-A69E2B6E6A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443" y="395011"/>
            <a:ext cx="9144000" cy="6005789"/>
          </a:xfrm>
        </p:spPr>
        <p:txBody>
          <a:bodyPr>
            <a:normAutofit/>
          </a:bodyPr>
          <a:lstStyle/>
          <a:p>
            <a:r>
              <a:rPr lang="es-CO" dirty="0"/>
              <a:t>Clase 2. Características de los contextos. Febrero 4 de 2021.</a:t>
            </a:r>
          </a:p>
          <a:p>
            <a:endParaRPr lang="es-CO" dirty="0"/>
          </a:p>
          <a:p>
            <a:pPr marL="457200" indent="-457200" algn="just">
              <a:buAutoNum type="arabicPeriod"/>
            </a:pPr>
            <a:r>
              <a:rPr lang="es-CO" dirty="0"/>
              <a:t>Momentos de la clase: Inicio – Desarrollo – Cierre.</a:t>
            </a:r>
          </a:p>
          <a:p>
            <a:pPr marL="457200" indent="-457200" algn="just">
              <a:buAutoNum type="arabicPeriod"/>
            </a:pPr>
            <a:r>
              <a:rPr lang="es-CO" dirty="0"/>
              <a:t>Contextos: Situacional – mental – lingüístico.</a:t>
            </a:r>
          </a:p>
          <a:p>
            <a:pPr marL="457200" indent="-457200" algn="just">
              <a:buAutoNum type="arabicPeriod"/>
            </a:pPr>
            <a:r>
              <a:rPr lang="es-CO" dirty="0"/>
              <a:t>Hoy aprendí que…</a:t>
            </a:r>
          </a:p>
          <a:p>
            <a:pPr marL="457200" indent="-457200" algn="just">
              <a:buAutoNum type="arabicPeriod"/>
            </a:pPr>
            <a:endParaRPr lang="es-CO" dirty="0"/>
          </a:p>
          <a:p>
            <a:pPr algn="just"/>
            <a:r>
              <a:rPr lang="es-CO" b="1" dirty="0"/>
              <a:t>Tareas para el 11 de febrero:</a:t>
            </a:r>
          </a:p>
          <a:p>
            <a:pPr algn="just"/>
            <a:endParaRPr lang="es-CO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dirty="0"/>
              <a:t>Lectura. Estándares Básicos de Competencias en Ciencias Naturales.</a:t>
            </a:r>
          </a:p>
          <a:p>
            <a:pPr algn="just"/>
            <a:r>
              <a:rPr lang="es-CO" dirty="0">
                <a:hlinkClick r:id="rId2"/>
              </a:rPr>
              <a:t>https://www.mineducacion.gov.co/1759/articles-81033_archivo_pdf.pdf</a:t>
            </a:r>
            <a:endParaRPr lang="es-CO" dirty="0"/>
          </a:p>
          <a:p>
            <a:pPr algn="just"/>
            <a:r>
              <a:rPr lang="es-CO" dirty="0"/>
              <a:t>Leerlo y articularlo a su planeación de clase versión 2.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dirty="0"/>
              <a:t>Avance del Blog. Sesión 1 y Sesión 2.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dirty="0"/>
              <a:t>Planeación de la clase en Familia. Versión 2. Mínimo 15 minutos.</a:t>
            </a:r>
          </a:p>
          <a:p>
            <a:pPr marL="457200" indent="-457200" algn="just">
              <a:buAutoNum type="arabicPeriod"/>
            </a:pPr>
            <a:endParaRPr lang="es-CO" dirty="0"/>
          </a:p>
          <a:p>
            <a:pPr marL="457200" indent="-457200" algn="just">
              <a:buAutoNum type="arabicPeriod"/>
            </a:pPr>
            <a:endParaRPr lang="es-CO" dirty="0"/>
          </a:p>
          <a:p>
            <a:pPr marL="457200" indent="-457200" algn="just">
              <a:buAutoNum type="arabicPeriod"/>
            </a:pPr>
            <a:endParaRPr lang="es-CO" dirty="0"/>
          </a:p>
          <a:p>
            <a:pPr marL="457200" indent="-457200" algn="just">
              <a:buAutoNum type="arabicPeriod"/>
            </a:pPr>
            <a:endParaRPr lang="es-CO" dirty="0"/>
          </a:p>
          <a:p>
            <a:pPr algn="just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5229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88AB6F55-DAE0-41D9-B5C6-A69E2B6E6A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443" y="395011"/>
            <a:ext cx="9144000" cy="5594971"/>
          </a:xfrm>
        </p:spPr>
        <p:txBody>
          <a:bodyPr>
            <a:normAutofit fontScale="85000" lnSpcReduction="10000"/>
          </a:bodyPr>
          <a:lstStyle/>
          <a:p>
            <a:r>
              <a:rPr lang="es-CO" dirty="0"/>
              <a:t>Clase 2. Características de los contextos.</a:t>
            </a:r>
          </a:p>
          <a:p>
            <a:endParaRPr lang="es-CO" dirty="0"/>
          </a:p>
          <a:p>
            <a:r>
              <a:rPr lang="es-CO" dirty="0"/>
              <a:t>Febrero 4 de 2021.</a:t>
            </a:r>
          </a:p>
          <a:p>
            <a:endParaRPr lang="es-CO" dirty="0"/>
          </a:p>
          <a:p>
            <a:pPr marL="457200" indent="-457200" algn="just">
              <a:buAutoNum type="arabicPeriod"/>
            </a:pPr>
            <a:r>
              <a:rPr lang="es-CO" dirty="0"/>
              <a:t>Saludo. 10 minutos.</a:t>
            </a:r>
          </a:p>
          <a:p>
            <a:pPr marL="457200" indent="-457200" algn="just">
              <a:buAutoNum type="arabicPeriod"/>
            </a:pPr>
            <a:r>
              <a:rPr lang="es-CO" dirty="0"/>
              <a:t>Articulación con la clase 1. Diagrama de la Clase 1.  15 minutos</a:t>
            </a:r>
          </a:p>
          <a:p>
            <a:pPr marL="457200" indent="-457200" algn="just">
              <a:buAutoNum type="arabicPeriod"/>
            </a:pPr>
            <a:r>
              <a:rPr lang="es-CO" dirty="0"/>
              <a:t>Control de lectura. 15 minutos.</a:t>
            </a:r>
          </a:p>
          <a:p>
            <a:pPr marL="457200" indent="-457200" algn="just">
              <a:buAutoNum type="arabicPeriod"/>
            </a:pPr>
            <a:r>
              <a:rPr lang="es-CO" dirty="0"/>
              <a:t>Exposición. 25 minutos.</a:t>
            </a:r>
          </a:p>
          <a:p>
            <a:pPr marL="457200" indent="-457200" algn="just">
              <a:buAutoNum type="arabicPeriod"/>
            </a:pPr>
            <a:r>
              <a:rPr lang="es-CO" dirty="0"/>
              <a:t>Receso. 10 minutos. Pausa activa.</a:t>
            </a:r>
          </a:p>
          <a:p>
            <a:pPr marL="457200" indent="-457200" algn="just">
              <a:buAutoNum type="arabicPeriod"/>
            </a:pPr>
            <a:r>
              <a:rPr lang="es-CO" dirty="0"/>
              <a:t>Socialización y realimentación de planeaciones de Clase en Familia. 40 minutos.</a:t>
            </a:r>
          </a:p>
          <a:p>
            <a:pPr marL="457200" indent="-457200" algn="just">
              <a:buAutoNum type="arabicPeriod"/>
            </a:pPr>
            <a:r>
              <a:rPr lang="es-CO" dirty="0"/>
              <a:t>Receso. 10 minutos. Pausa Activa.</a:t>
            </a:r>
          </a:p>
          <a:p>
            <a:pPr marL="457200" indent="-457200" algn="just">
              <a:buAutoNum type="arabicPeriod"/>
            </a:pPr>
            <a:r>
              <a:rPr lang="es-CO" dirty="0"/>
              <a:t>La importancia de la familia en la escuela. Profesora Claudia Silva. 20 minutos.</a:t>
            </a:r>
          </a:p>
          <a:p>
            <a:pPr marL="457200" indent="-457200" algn="just">
              <a:buAutoNum type="arabicPeriod"/>
            </a:pPr>
            <a:r>
              <a:rPr lang="es-CO" dirty="0"/>
              <a:t>Socialización Blog. 20 minutos.</a:t>
            </a:r>
          </a:p>
          <a:p>
            <a:pPr marL="457200" indent="-457200" algn="just">
              <a:buAutoNum type="arabicPeriod"/>
            </a:pPr>
            <a:r>
              <a:rPr lang="es-CO" dirty="0"/>
              <a:t>Evaluación y verificación de aprendizajes. 10 minutos</a:t>
            </a:r>
          </a:p>
          <a:p>
            <a:pPr marL="457200" indent="-457200" algn="just">
              <a:buAutoNum type="arabicPeriod"/>
            </a:pPr>
            <a:r>
              <a:rPr lang="es-CO" dirty="0"/>
              <a:t>Para la próxima sesión… 5 minutos.</a:t>
            </a:r>
          </a:p>
          <a:p>
            <a:pPr marL="457200" indent="-457200" algn="just">
              <a:buAutoNum type="arabicPeriod"/>
            </a:pPr>
            <a:endParaRPr lang="es-CO" dirty="0"/>
          </a:p>
          <a:p>
            <a:pPr marL="457200" indent="-457200" algn="just">
              <a:buAutoNum type="arabicPeriod"/>
            </a:pPr>
            <a:endParaRPr lang="es-CO" dirty="0"/>
          </a:p>
          <a:p>
            <a:pPr marL="457200" indent="-457200" algn="just">
              <a:buAutoNum type="arabicPeriod"/>
            </a:pPr>
            <a:endParaRPr lang="es-CO" dirty="0"/>
          </a:p>
          <a:p>
            <a:pPr marL="457200" indent="-457200" algn="just">
              <a:buAutoNum type="arabicPeriod"/>
            </a:pPr>
            <a:endParaRPr lang="es-CO" dirty="0"/>
          </a:p>
          <a:p>
            <a:pPr marL="457200" indent="-457200" algn="just">
              <a:buAutoNum type="arabicPeriod"/>
            </a:pPr>
            <a:endParaRPr lang="es-CO" dirty="0"/>
          </a:p>
          <a:p>
            <a:pPr algn="just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302119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342927AA7E96408CFF2F303B4ED4EE" ma:contentTypeVersion="0" ma:contentTypeDescription="Create a new document." ma:contentTypeScope="" ma:versionID="f91665e14f5b10868f2d23e19367b84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3BB899C-E22B-4047-B5C4-3E17D8A35A12}"/>
</file>

<file path=customXml/itemProps2.xml><?xml version="1.0" encoding="utf-8"?>
<ds:datastoreItem xmlns:ds="http://schemas.openxmlformats.org/officeDocument/2006/customXml" ds:itemID="{43643FC4-C0D0-4C63-9483-FF48F5DFC207}"/>
</file>

<file path=customXml/itemProps3.xml><?xml version="1.0" encoding="utf-8"?>
<ds:datastoreItem xmlns:ds="http://schemas.openxmlformats.org/officeDocument/2006/customXml" ds:itemID="{33D62943-6B52-46B6-A9B7-E03E9E292B05}"/>
</file>

<file path=docProps/app.xml><?xml version="1.0" encoding="utf-8"?>
<Properties xmlns="http://schemas.openxmlformats.org/officeDocument/2006/extended-properties" xmlns:vt="http://schemas.openxmlformats.org/officeDocument/2006/docPropsVTypes">
  <TotalTime>4653</TotalTime>
  <Words>273</Words>
  <Application>Microsoft Office PowerPoint</Application>
  <PresentationFormat>Panorámica</PresentationFormat>
  <Paragraphs>44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Humberto Barreto Tovar</dc:creator>
  <cp:lastModifiedBy>Carlos Humberto Barreto Tovar</cp:lastModifiedBy>
  <cp:revision>1</cp:revision>
  <dcterms:created xsi:type="dcterms:W3CDTF">2021-02-04T20:41:17Z</dcterms:created>
  <dcterms:modified xsi:type="dcterms:W3CDTF">2021-02-08T02:14:52Z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0x01010079342927AA7E96408CFF2F303B4ED4EE</vt:lpwstr>
  </property>
</Properties>
</file>