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ica Lorena Roa Galeano" userId="66012a07-2543-43b7-9fad-0e98a8530c5a" providerId="ADAL" clId="{83B45D2F-0BCC-E74C-AE84-1033DBAFC46E}"/>
    <pc:docChg chg="modSld">
      <pc:chgData name="Jesica Lorena Roa Galeano" userId="66012a07-2543-43b7-9fad-0e98a8530c5a" providerId="ADAL" clId="{83B45D2F-0BCC-E74C-AE84-1033DBAFC46E}" dt="2021-02-28T04:06:23.460" v="10" actId="1076"/>
      <pc:docMkLst>
        <pc:docMk/>
      </pc:docMkLst>
      <pc:sldChg chg="modSp">
        <pc:chgData name="Jesica Lorena Roa Galeano" userId="66012a07-2543-43b7-9fad-0e98a8530c5a" providerId="ADAL" clId="{83B45D2F-0BCC-E74C-AE84-1033DBAFC46E}" dt="2021-02-28T04:06:23.460" v="10" actId="1076"/>
        <pc:sldMkLst>
          <pc:docMk/>
          <pc:sldMk cId="2250549645" sldId="257"/>
        </pc:sldMkLst>
        <pc:spChg chg="mod">
          <ac:chgData name="Jesica Lorena Roa Galeano" userId="66012a07-2543-43b7-9fad-0e98a8530c5a" providerId="ADAL" clId="{83B45D2F-0BCC-E74C-AE84-1033DBAFC46E}" dt="2021-02-28T04:06:23.460" v="10" actId="1076"/>
          <ac:spMkLst>
            <pc:docMk/>
            <pc:sldMk cId="2250549645" sldId="257"/>
            <ac:spMk id="3" creationId="{A69ED832-F35F-4C92-B353-7FF66DD30A66}"/>
          </ac:spMkLst>
        </pc:spChg>
      </pc:sldChg>
    </pc:docChg>
  </pc:docChgLst>
  <pc:docChgLst>
    <pc:chgData name="Laura Daniela Alfonso Montenegro" userId="S::lauraalfmo@unisabana.edu.co::53b20ea9-5ecc-4158-aa8d-c41799cf1c12" providerId="AD" clId="Web-{D5AFD680-BDE3-48D7-B9F3-B1B137542324}"/>
    <pc:docChg chg="modSld">
      <pc:chgData name="Laura Daniela Alfonso Montenegro" userId="S::lauraalfmo@unisabana.edu.co::53b20ea9-5ecc-4158-aa8d-c41799cf1c12" providerId="AD" clId="Web-{D5AFD680-BDE3-48D7-B9F3-B1B137542324}" dt="2021-02-25T21:33:52.614" v="1" actId="20577"/>
      <pc:docMkLst>
        <pc:docMk/>
      </pc:docMkLst>
      <pc:sldChg chg="modSp">
        <pc:chgData name="Laura Daniela Alfonso Montenegro" userId="S::lauraalfmo@unisabana.edu.co::53b20ea9-5ecc-4158-aa8d-c41799cf1c12" providerId="AD" clId="Web-{D5AFD680-BDE3-48D7-B9F3-B1B137542324}" dt="2021-02-25T21:33:52.614" v="1" actId="20577"/>
        <pc:sldMkLst>
          <pc:docMk/>
          <pc:sldMk cId="1778920342" sldId="258"/>
        </pc:sldMkLst>
        <pc:spChg chg="mod">
          <ac:chgData name="Laura Daniela Alfonso Montenegro" userId="S::lauraalfmo@unisabana.edu.co::53b20ea9-5ecc-4158-aa8d-c41799cf1c12" providerId="AD" clId="Web-{D5AFD680-BDE3-48D7-B9F3-B1B137542324}" dt="2021-02-25T21:33:52.614" v="1" actId="20577"/>
          <ac:spMkLst>
            <pc:docMk/>
            <pc:sldMk cId="1778920342" sldId="258"/>
            <ac:spMk id="3" creationId="{A69ED832-F35F-4C92-B353-7FF66DD30A66}"/>
          </ac:spMkLst>
        </pc:spChg>
      </pc:sldChg>
    </pc:docChg>
  </pc:docChgLst>
  <pc:docChgLst>
    <pc:chgData name="Carlos Humberto Barreto Tovar" userId="0dc5251f-4a02-48ae-b777-e23f75ff9b91" providerId="ADAL" clId="{49FFB00E-2791-471A-9537-8FA9D24EB716}"/>
    <pc:docChg chg="custSel addSld modSld">
      <pc:chgData name="Carlos Humberto Barreto Tovar" userId="0dc5251f-4a02-48ae-b777-e23f75ff9b91" providerId="ADAL" clId="{49FFB00E-2791-471A-9537-8FA9D24EB716}" dt="2021-02-25T20:49:55.398" v="2470" actId="20577"/>
      <pc:docMkLst>
        <pc:docMk/>
      </pc:docMkLst>
      <pc:sldChg chg="modSp mod">
        <pc:chgData name="Carlos Humberto Barreto Tovar" userId="0dc5251f-4a02-48ae-b777-e23f75ff9b91" providerId="ADAL" clId="{49FFB00E-2791-471A-9537-8FA9D24EB716}" dt="2021-02-25T20:48:55.363" v="2367" actId="20577"/>
        <pc:sldMkLst>
          <pc:docMk/>
          <pc:sldMk cId="2250549645" sldId="257"/>
        </pc:sldMkLst>
        <pc:spChg chg="mod">
          <ac:chgData name="Carlos Humberto Barreto Tovar" userId="0dc5251f-4a02-48ae-b777-e23f75ff9b91" providerId="ADAL" clId="{49FFB00E-2791-471A-9537-8FA9D24EB716}" dt="2021-02-25T20:48:55.363" v="2367" actId="20577"/>
          <ac:spMkLst>
            <pc:docMk/>
            <pc:sldMk cId="2250549645" sldId="257"/>
            <ac:spMk id="3" creationId="{A69ED832-F35F-4C92-B353-7FF66DD30A66}"/>
          </ac:spMkLst>
        </pc:spChg>
      </pc:sldChg>
      <pc:sldChg chg="modSp add mod">
        <pc:chgData name="Carlos Humberto Barreto Tovar" userId="0dc5251f-4a02-48ae-b777-e23f75ff9b91" providerId="ADAL" clId="{49FFB00E-2791-471A-9537-8FA9D24EB716}" dt="2021-02-25T20:36:08.665" v="197"/>
        <pc:sldMkLst>
          <pc:docMk/>
          <pc:sldMk cId="1778920342" sldId="258"/>
        </pc:sldMkLst>
        <pc:spChg chg="mod">
          <ac:chgData name="Carlos Humberto Barreto Tovar" userId="0dc5251f-4a02-48ae-b777-e23f75ff9b91" providerId="ADAL" clId="{49FFB00E-2791-471A-9537-8FA9D24EB716}" dt="2021-02-25T20:36:08.665" v="197"/>
          <ac:spMkLst>
            <pc:docMk/>
            <pc:sldMk cId="1778920342" sldId="258"/>
            <ac:spMk id="3" creationId="{A69ED832-F35F-4C92-B353-7FF66DD30A66}"/>
          </ac:spMkLst>
        </pc:spChg>
      </pc:sldChg>
      <pc:sldChg chg="modSp add mod">
        <pc:chgData name="Carlos Humberto Barreto Tovar" userId="0dc5251f-4a02-48ae-b777-e23f75ff9b91" providerId="ADAL" clId="{49FFB00E-2791-471A-9537-8FA9D24EB716}" dt="2021-02-25T20:49:55.398" v="2470" actId="20577"/>
        <pc:sldMkLst>
          <pc:docMk/>
          <pc:sldMk cId="3957865394" sldId="259"/>
        </pc:sldMkLst>
        <pc:spChg chg="mod">
          <ac:chgData name="Carlos Humberto Barreto Tovar" userId="0dc5251f-4a02-48ae-b777-e23f75ff9b91" providerId="ADAL" clId="{49FFB00E-2791-471A-9537-8FA9D24EB716}" dt="2021-02-25T20:49:55.398" v="2470" actId="20577"/>
          <ac:spMkLst>
            <pc:docMk/>
            <pc:sldMk cId="3957865394" sldId="259"/>
            <ac:spMk id="3" creationId="{A69ED832-F35F-4C92-B353-7FF66DD30A66}"/>
          </ac:spMkLst>
        </pc:spChg>
      </pc:sldChg>
    </pc:docChg>
  </pc:docChgLst>
  <pc:docChgLst>
    <pc:chgData name="Jose Gabriel Otalvaro Garcia" userId="f0c76753-021c-476f-b7b6-267675df3da5" providerId="ADAL" clId="{45E689B4-3B4A-4446-83E6-11D7A3C0ACEF}"/>
    <pc:docChg chg="undo custSel modSld">
      <pc:chgData name="Jose Gabriel Otalvaro Garcia" userId="f0c76753-021c-476f-b7b6-267675df3da5" providerId="ADAL" clId="{45E689B4-3B4A-4446-83E6-11D7A3C0ACEF}" dt="2021-02-25T21:25:09.359" v="1" actId="1076"/>
      <pc:docMkLst>
        <pc:docMk/>
      </pc:docMkLst>
      <pc:sldChg chg="modSp mod">
        <pc:chgData name="Jose Gabriel Otalvaro Garcia" userId="f0c76753-021c-476f-b7b6-267675df3da5" providerId="ADAL" clId="{45E689B4-3B4A-4446-83E6-11D7A3C0ACEF}" dt="2021-02-25T21:25:09.359" v="1" actId="1076"/>
        <pc:sldMkLst>
          <pc:docMk/>
          <pc:sldMk cId="1778920342" sldId="258"/>
        </pc:sldMkLst>
        <pc:spChg chg="mod">
          <ac:chgData name="Jose Gabriel Otalvaro Garcia" userId="f0c76753-021c-476f-b7b6-267675df3da5" providerId="ADAL" clId="{45E689B4-3B4A-4446-83E6-11D7A3C0ACEF}" dt="2021-02-25T21:25:09.359" v="1" actId="1076"/>
          <ac:spMkLst>
            <pc:docMk/>
            <pc:sldMk cId="1778920342" sldId="258"/>
            <ac:spMk id="3" creationId="{A69ED832-F35F-4C92-B353-7FF66DD30A6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09DCC-11AF-2A41-A4FA-FFAB98BD9AFD}" type="datetimeFigureOut">
              <a:rPr lang="en-CO" smtClean="0"/>
              <a:t>27/02/21</a:t>
            </a:fld>
            <a:endParaRPr lang="en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AAFAE-25DB-664D-BD88-8E77CC745A08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557628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AAFAE-25DB-664D-BD88-8E77CC745A08}" type="slidenum">
              <a:rPr lang="en-CO" smtClean="0"/>
              <a:t>2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9741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49A27-3B0A-4031-B385-9DA60E8AE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AD5A80-1B5C-4F02-8122-E4EC8FE1E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285B5C-CC41-48FD-87EF-13BB6E57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94BDE0-4CC3-47E9-87E1-9D9DB8403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99F2DF-15E2-4A4E-91B1-FEC2D2919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138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3FBB1A-7043-4C93-88D1-456066876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AB6AD5-5BFE-4B27-86DC-96258A641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D6AFD7-8D87-42F4-A04C-C91C95F3A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CA8739-64C3-47EF-80D1-5531FA2E8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E1C15C-813A-4797-8FBB-7A4C4E8D1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006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FE58F1-FD55-4F88-8B06-F4F5955E11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8B7460-0057-4B57-A20A-081D95C67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8E4C65-B26E-41E8-900D-9026A46A8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3E50D-99D0-4118-A11E-34E967363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9056C9-3023-4531-BB6D-8990E5A6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46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65B13-9C66-401B-A3F2-27DC9648B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873B09-BC40-447F-9991-3D31516D4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F37CAA-6921-4411-8BBD-666F4597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255E8E-75F3-48C3-9FAB-92D206F25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F286DA-3073-4299-833B-DE2E9E143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7725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552F49-954E-48D9-97F0-8F74D533D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21511F-54DF-40C3-A360-DE94F165D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F6AFAE-8AFE-440E-BDB6-E09D5A539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2977A4-D6B1-4789-B509-10DC0A340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8232B9-7C67-4FDB-BD3D-0A45294BB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048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BD8F3-7012-45FF-B68F-81C0AD59B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F7722C-50D0-4340-81F1-FC616BED16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F44FB2-CE4A-4117-A7A7-B607A19F9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E41B3F-C1BA-40A6-888A-EB1FDF33B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1D39A4-CF02-4D03-88A5-BCD849C5B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6DC1DA-CA7E-4832-A827-6B275BB5D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935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452C4-43B4-4529-A2CF-E8256BD79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A0EF75-3C82-4082-9E67-87305E539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2F7AC8-7131-465A-A5DD-EE1663260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8A6C43-18D2-4CF1-B640-FF65432A4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B40DF7A-C57D-4C5B-9B5A-C216E77A5B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775A4D-B869-4AD2-A4AD-6E0BD8142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49E744-D8BC-42DB-8DC7-E68E51BCA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9C182E6-2E70-4F64-95B8-1F6609874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924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B8746C-6191-40CB-B8D3-2636FCB1D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48CF7D-F505-4C61-8FF0-96131ECB0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C790D2-664C-414A-96AE-322186C76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B70BF37-9FC8-4142-9B0D-641D05B0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978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11A750D-2A3D-4897-8F7E-B258B1225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FD456F-B2D3-42F0-9849-554250A2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4D56CA-F4C0-4BA0-9918-91C9E308C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17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ABD791-9E53-4F4A-9C5B-B396ADA33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BE587-997E-4D5C-AD8E-9B7C007CC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E2F629-F44C-4816-9C0B-97D6C3BFE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676219-2D8B-4B65-A283-B6E8EC752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D7E020-007C-434B-BB3C-5EF351AE4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E936EE-76AF-430A-8020-A1D53C170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149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CAC68-7CDA-42B1-B28E-4CD6FEC1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4164FA-EA7A-41D3-991D-B0560E9F1E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942C1F-76D6-4F41-B3FB-76A97C5FE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A057F2-BD45-4EDE-94E0-4549D814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853E2C-6371-4E40-9426-06054A83A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D29D90-1986-4806-BC88-39CDC5EB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049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ACE0026-13C2-40A4-8970-5567110BD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40B193-1CA5-47E8-AFD9-97F201411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17F75E-E8EB-4615-B90A-9EB924F41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0D558-A6D9-4BA8-8B0D-6442307C0449}" type="datetimeFigureOut">
              <a:rPr lang="es-CO" smtClean="0"/>
              <a:t>27/02/21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B01672-8858-43EF-8634-110CB95D5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F20850-CAFD-4AB3-9DB6-B1F371821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907CF-F93B-4052-8D55-62159977C9F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976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brasdeteatrocortas.net/caperucita-roja-y-el-lobo" TargetMode="External"/><Relationship Id="rId2" Type="http://schemas.openxmlformats.org/officeDocument/2006/relationships/hyperlink" Target="https://obrasdeteatrocortas.net/romeo-y-juliet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69ED832-F35F-4C92-B353-7FF66DD30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31115"/>
            <a:ext cx="9144000" cy="5276919"/>
          </a:xfrm>
        </p:spPr>
        <p:txBody>
          <a:bodyPr>
            <a:normAutofit lnSpcReduction="10000"/>
          </a:bodyPr>
          <a:lstStyle/>
          <a:p>
            <a:r>
              <a:rPr lang="es-CO"/>
              <a:t>	Clase 5</a:t>
            </a:r>
          </a:p>
          <a:p>
            <a:endParaRPr lang="es-CO"/>
          </a:p>
          <a:p>
            <a:pPr algn="l"/>
            <a:r>
              <a:rPr lang="es-CO"/>
              <a:t>Día: Febrero 25 de 2021.</a:t>
            </a:r>
          </a:p>
          <a:p>
            <a:pPr algn="l"/>
            <a:endParaRPr lang="es-CO"/>
          </a:p>
          <a:p>
            <a:pPr algn="l"/>
            <a:r>
              <a:rPr lang="es-CO"/>
              <a:t>Resultado Previsto de Aprendizaje</a:t>
            </a:r>
          </a:p>
          <a:p>
            <a:pPr algn="l"/>
            <a:endParaRPr lang="es-CO"/>
          </a:p>
          <a:p>
            <a:pPr algn="l"/>
            <a:r>
              <a:rPr lang="es-CO"/>
              <a:t>Al finalizar la clase los estudiantes habrán:</a:t>
            </a:r>
          </a:p>
          <a:p>
            <a:pPr algn="l"/>
            <a:endParaRPr lang="es-CO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/>
              <a:t>Identificado en su primera clase los tres tipos de contextos (situacional, mental y lingüístico).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/>
              <a:t>Identificado las preguntas y los tipos de preguntas (</a:t>
            </a:r>
            <a:r>
              <a:rPr lang="es-CO" err="1"/>
              <a:t>undecálogo</a:t>
            </a:r>
            <a:r>
              <a:rPr lang="es-CO"/>
              <a:t>) de su primera CLASE.</a:t>
            </a:r>
          </a:p>
          <a:p>
            <a:pPr algn="l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204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69ED832-F35F-4C92-B353-7FF66DD30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01212"/>
            <a:ext cx="9144000" cy="5293027"/>
          </a:xfrm>
        </p:spPr>
        <p:txBody>
          <a:bodyPr>
            <a:normAutofit fontScale="85000" lnSpcReduction="20000"/>
          </a:bodyPr>
          <a:lstStyle/>
          <a:p>
            <a:r>
              <a:rPr lang="es-CO"/>
              <a:t>	Clase 5</a:t>
            </a:r>
          </a:p>
          <a:p>
            <a:endParaRPr lang="es-CO"/>
          </a:p>
          <a:p>
            <a:pPr algn="just"/>
            <a:r>
              <a:rPr lang="es-CO"/>
              <a:t>Parcial 1. Verificación de Aprendizajes.</a:t>
            </a:r>
          </a:p>
          <a:p>
            <a:pPr algn="just"/>
            <a:endParaRPr lang="es-CO"/>
          </a:p>
          <a:p>
            <a:pPr marL="457200" indent="-457200" algn="just">
              <a:buAutoNum type="arabicPeriod"/>
            </a:pPr>
            <a:r>
              <a:rPr lang="es-CO"/>
              <a:t>Teniendo en cuenta el video de su clase, realice la transcripción a manera de </a:t>
            </a:r>
            <a:r>
              <a:rPr lang="es-CO" err="1"/>
              <a:t>guión</a:t>
            </a:r>
            <a:r>
              <a:rPr lang="es-CO"/>
              <a:t>. En la primera parte del </a:t>
            </a:r>
            <a:r>
              <a:rPr lang="es-CO" err="1"/>
              <a:t>guión</a:t>
            </a:r>
            <a:r>
              <a:rPr lang="es-CO"/>
              <a:t>, describa el contexto situacional donde se realizó la clase, identifique los agentes educativos (profesor, estudiantes).</a:t>
            </a:r>
          </a:p>
          <a:p>
            <a:pPr marL="457200" indent="-457200" algn="just">
              <a:buAutoNum type="arabicPeriod"/>
            </a:pPr>
            <a:endParaRPr lang="es-CO"/>
          </a:p>
          <a:p>
            <a:pPr marL="457200" indent="-457200" algn="just">
              <a:buAutoNum type="arabicPeriod"/>
            </a:pPr>
            <a:r>
              <a:rPr lang="es-CO"/>
              <a:t>Teniendo en cuenta la planeación de la clase, identifique los 3 momentos de su clase en su transcripción. </a:t>
            </a:r>
          </a:p>
          <a:p>
            <a:pPr marL="457200" indent="-457200" algn="just">
              <a:buAutoNum type="arabicPeriod"/>
            </a:pPr>
            <a:endParaRPr lang="es-CO"/>
          </a:p>
          <a:p>
            <a:pPr marL="457200" indent="-457200" algn="just">
              <a:buAutoNum type="arabicPeriod"/>
            </a:pPr>
            <a:r>
              <a:rPr lang="es-CO"/>
              <a:t>Identifique en su transcripción las preguntas centrales de la planeación: ¿Qué se enseñó, par qué se enseñó, cómo se enseñó, cómo se dio cuenta que sus estudiantes aprendieron?</a:t>
            </a:r>
          </a:p>
          <a:p>
            <a:pPr marL="457200" indent="-457200" algn="just">
              <a:buAutoNum type="arabicPeriod"/>
            </a:pPr>
            <a:endParaRPr lang="es-CO"/>
          </a:p>
          <a:p>
            <a:pPr marL="457200" indent="-457200" algn="just">
              <a:buAutoNum type="arabicPeriod"/>
            </a:pPr>
            <a:r>
              <a:rPr lang="es-CO"/>
              <a:t>Identifique con subrayado los momentos, frases donde identifique los contextos mentales de los estudiantes y con cursiva los contextos lingüísticos del profesor y los estudiantes.</a:t>
            </a:r>
          </a:p>
          <a:p>
            <a:pPr marL="457200" indent="-457200" algn="l">
              <a:buAutoNum type="arabicPeriod"/>
            </a:pPr>
            <a:endParaRPr lang="es-CO"/>
          </a:p>
          <a:p>
            <a:pPr marL="457200" indent="-457200" algn="l">
              <a:buAutoNum type="arabicPeriod"/>
            </a:pPr>
            <a:endParaRPr lang="es-CO"/>
          </a:p>
          <a:p>
            <a:pPr marL="457200" indent="-457200" algn="l">
              <a:buAutoNum type="arabicPeriod"/>
            </a:pPr>
            <a:endParaRPr lang="es-CO"/>
          </a:p>
          <a:p>
            <a:pPr marL="457200" indent="-457200" algn="l">
              <a:buAutoNum type="arabicPeriod"/>
            </a:pPr>
            <a:endParaRPr lang="es-CO"/>
          </a:p>
          <a:p>
            <a:pPr algn="l"/>
            <a:endParaRPr lang="es-CO"/>
          </a:p>
          <a:p>
            <a:pPr algn="l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0549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69ED832-F35F-4C92-B353-7FF66DD30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272"/>
            <a:ext cx="9144000" cy="5966032"/>
          </a:xfrm>
        </p:spPr>
        <p:txBody>
          <a:bodyPr>
            <a:normAutofit fontScale="85000" lnSpcReduction="20000"/>
          </a:bodyPr>
          <a:lstStyle/>
          <a:p>
            <a:r>
              <a:rPr lang="es-CO"/>
              <a:t>	Clase 5</a:t>
            </a:r>
          </a:p>
          <a:p>
            <a:endParaRPr lang="es-CO"/>
          </a:p>
          <a:p>
            <a:pPr algn="just"/>
            <a:r>
              <a:rPr lang="es-CO"/>
              <a:t>Parcial 1. Verificación de Aprendizajes.</a:t>
            </a:r>
          </a:p>
          <a:p>
            <a:pPr algn="just"/>
            <a:endParaRPr lang="es-CO"/>
          </a:p>
          <a:p>
            <a:pPr algn="l"/>
            <a:r>
              <a:rPr lang="es-CO"/>
              <a:t>5. Teniendo en cuenta la transcripción identifique con colores las dimensiones del Conocimiento profesional del profesor de Ciencias: Conocimiento disciplinar (rojo) , conocimiento pedagógico (azul), conocimiento didáctico del contenido (verde).</a:t>
            </a:r>
          </a:p>
          <a:p>
            <a:pPr algn="l"/>
            <a:endParaRPr lang="es-CO"/>
          </a:p>
          <a:p>
            <a:pPr algn="l"/>
            <a:r>
              <a:rPr lang="es-CO"/>
              <a:t>6. Realice un conteo de las intervenciones de los profesores, estudiantes. Organícelos en tablas y saque porcentajes.</a:t>
            </a:r>
          </a:p>
          <a:p>
            <a:pPr algn="l"/>
            <a:endParaRPr lang="es-CO"/>
          </a:p>
          <a:p>
            <a:pPr algn="l"/>
            <a:r>
              <a:rPr lang="es-CO"/>
              <a:t>7. Teniendo en cuenta su transcripción y los Estándares de ciencias naturales del Ministerio de educación nacional, identifique las habilidades que usted promovió desde su clase.</a:t>
            </a:r>
          </a:p>
          <a:p>
            <a:pPr algn="l"/>
            <a:endParaRPr lang="es-CO"/>
          </a:p>
          <a:p>
            <a:pPr algn="l"/>
            <a:r>
              <a:rPr lang="es-CO"/>
              <a:t>8. Describa el desarrollo de su clase: antes, durante y después de la grabación.</a:t>
            </a:r>
          </a:p>
          <a:p>
            <a:pPr algn="l"/>
            <a:endParaRPr lang="es-CO"/>
          </a:p>
          <a:p>
            <a:pPr algn="l"/>
            <a:r>
              <a:rPr lang="es-CO"/>
              <a:t>9. Realice un escrito reflexivo (un extensión mínima de 100 palabras)sobre los aprendizajes que considera adquirió durante el ejercicio de planeación e implementación de la clase.</a:t>
            </a:r>
          </a:p>
          <a:p>
            <a:pPr algn="l"/>
            <a:endParaRPr lang="es-CO"/>
          </a:p>
          <a:p>
            <a:pPr algn="l"/>
            <a:endParaRPr lang="es-CO"/>
          </a:p>
          <a:p>
            <a:pPr algn="l"/>
            <a:endParaRPr lang="es-CO"/>
          </a:p>
          <a:p>
            <a:pPr marL="457200" indent="-457200" algn="l">
              <a:buAutoNum type="arabicPeriod"/>
            </a:pPr>
            <a:endParaRPr lang="es-CO"/>
          </a:p>
          <a:p>
            <a:pPr marL="457200" indent="-457200" algn="l">
              <a:buAutoNum type="arabicPeriod"/>
            </a:pPr>
            <a:endParaRPr lang="es-CO"/>
          </a:p>
          <a:p>
            <a:pPr marL="457200" indent="-457200" algn="l">
              <a:buAutoNum type="arabicPeriod"/>
            </a:pPr>
            <a:endParaRPr lang="es-CO"/>
          </a:p>
          <a:p>
            <a:pPr algn="l"/>
            <a:endParaRPr lang="es-CO"/>
          </a:p>
          <a:p>
            <a:pPr algn="l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786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69ED832-F35F-4C92-B353-7FF66DD30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31115"/>
            <a:ext cx="9144000" cy="52769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CO" err="1"/>
              <a:t>Guión</a:t>
            </a:r>
            <a:endParaRPr lang="es-CO"/>
          </a:p>
          <a:p>
            <a:endParaRPr lang="es-CO"/>
          </a:p>
          <a:p>
            <a:r>
              <a:rPr lang="es-CO"/>
              <a:t>Ejemplos</a:t>
            </a:r>
            <a:endParaRPr lang="es-CO">
              <a:cs typeface="Calibri"/>
            </a:endParaRPr>
          </a:p>
          <a:p>
            <a:endParaRPr lang="es-CO"/>
          </a:p>
          <a:p>
            <a:pPr algn="just"/>
            <a:r>
              <a:rPr lang="es-CO">
                <a:hlinkClick r:id="rId2"/>
              </a:rPr>
              <a:t>https://obrasdeteatrocortas.net/romeo-y-julieta/</a:t>
            </a:r>
            <a:endParaRPr lang="es-CO"/>
          </a:p>
          <a:p>
            <a:pPr algn="just"/>
            <a:endParaRPr lang="es-CO"/>
          </a:p>
          <a:p>
            <a:pPr algn="just"/>
            <a:r>
              <a:rPr lang="es-CO">
                <a:hlinkClick r:id="rId3"/>
              </a:rPr>
              <a:t>https://obrasdeteatrocortas.net/caperucita-roja-y-el-lobo</a:t>
            </a:r>
            <a:r>
              <a:rPr lang="es-CO"/>
              <a:t> </a:t>
            </a:r>
            <a:endParaRPr lang="es-CO">
              <a:cs typeface="Calibri"/>
            </a:endParaRPr>
          </a:p>
          <a:p>
            <a:endParaRPr lang="es-CO"/>
          </a:p>
          <a:p>
            <a:endParaRPr lang="es-CO"/>
          </a:p>
          <a:p>
            <a:endParaRPr lang="es-CO"/>
          </a:p>
          <a:p>
            <a:pPr marL="457200" indent="-457200" algn="l">
              <a:buAutoNum type="arabicPeriod"/>
            </a:pPr>
            <a:endParaRPr lang="es-CO"/>
          </a:p>
          <a:p>
            <a:pPr algn="l"/>
            <a:endParaRPr lang="es-CO"/>
          </a:p>
          <a:p>
            <a:pPr algn="l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89203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342927AA7E96408CFF2F303B4ED4EE" ma:contentTypeVersion="2" ma:contentTypeDescription="Create a new document." ma:contentTypeScope="" ma:versionID="ec3a72a888c645d51298fd03876e4c8b">
  <xsd:schema xmlns:xsd="http://www.w3.org/2001/XMLSchema" xmlns:xs="http://www.w3.org/2001/XMLSchema" xmlns:p="http://schemas.microsoft.com/office/2006/metadata/properties" xmlns:ns2="35dc38b7-1970-4048-83d2-5210be504c09" targetNamespace="http://schemas.microsoft.com/office/2006/metadata/properties" ma:root="true" ma:fieldsID="711a407929b94e5da95bd807ad1bab69" ns2:_="">
    <xsd:import namespace="35dc38b7-1970-4048-83d2-5210be504c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dc38b7-1970-4048-83d2-5210be504c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3C06B2-ADDC-4F1D-B552-C5F6E546CA8C}"/>
</file>

<file path=customXml/itemProps2.xml><?xml version="1.0" encoding="utf-8"?>
<ds:datastoreItem xmlns:ds="http://schemas.openxmlformats.org/officeDocument/2006/customXml" ds:itemID="{FF9EA39B-48E9-4DB1-8243-8CBDA00D9A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8258E2-D673-4712-9792-FEEE255D94FC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Tema de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Humberto Barreto Tovar</dc:creator>
  <cp:lastModifiedBy>Lorena Roa</cp:lastModifiedBy>
  <cp:revision>3</cp:revision>
  <dcterms:created xsi:type="dcterms:W3CDTF">2021-02-25T17:05:53Z</dcterms:created>
  <dcterms:modified xsi:type="dcterms:W3CDTF">2021-02-28T04:06:33Z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0x01010079342927AA7E96408CFF2F303B4ED4EE</vt:lpwstr>
  </property>
</Properties>
</file>